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43"/>
  </p:notesMasterIdLst>
  <p:handoutMasterIdLst>
    <p:handoutMasterId r:id="rId44"/>
  </p:handoutMasterIdLst>
  <p:sldIdLst>
    <p:sldId id="285" r:id="rId5"/>
    <p:sldId id="257" r:id="rId6"/>
    <p:sldId id="258" r:id="rId7"/>
    <p:sldId id="296" r:id="rId8"/>
    <p:sldId id="273" r:id="rId9"/>
    <p:sldId id="274" r:id="rId10"/>
    <p:sldId id="275" r:id="rId11"/>
    <p:sldId id="276" r:id="rId12"/>
    <p:sldId id="278" r:id="rId13"/>
    <p:sldId id="260" r:id="rId14"/>
    <p:sldId id="263" r:id="rId15"/>
    <p:sldId id="286" r:id="rId16"/>
    <p:sldId id="287" r:id="rId17"/>
    <p:sldId id="264" r:id="rId18"/>
    <p:sldId id="279" r:id="rId19"/>
    <p:sldId id="265" r:id="rId20"/>
    <p:sldId id="292" r:id="rId21"/>
    <p:sldId id="300" r:id="rId22"/>
    <p:sldId id="301" r:id="rId23"/>
    <p:sldId id="302" r:id="rId24"/>
    <p:sldId id="303" r:id="rId25"/>
    <p:sldId id="304" r:id="rId26"/>
    <p:sldId id="305" r:id="rId27"/>
    <p:sldId id="306" r:id="rId28"/>
    <p:sldId id="298" r:id="rId29"/>
    <p:sldId id="299" r:id="rId30"/>
    <p:sldId id="295" r:id="rId31"/>
    <p:sldId id="293" r:id="rId32"/>
    <p:sldId id="294" r:id="rId33"/>
    <p:sldId id="289" r:id="rId34"/>
    <p:sldId id="290" r:id="rId35"/>
    <p:sldId id="288" r:id="rId36"/>
    <p:sldId id="297" r:id="rId37"/>
    <p:sldId id="266" r:id="rId38"/>
    <p:sldId id="267" r:id="rId39"/>
    <p:sldId id="268" r:id="rId40"/>
    <p:sldId id="270" r:id="rId41"/>
    <p:sldId id="271" r:id="rId4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C933A-CE04-4BD9-84D0-CA33F3EB2FB8}" v="28" dt="2025-08-27T09:45:39.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87774" autoAdjust="0"/>
  </p:normalViewPr>
  <p:slideViewPr>
    <p:cSldViewPr snapToGrid="0">
      <p:cViewPr>
        <p:scale>
          <a:sx n="120" d="100"/>
          <a:sy n="120" d="100"/>
        </p:scale>
        <p:origin x="1344" y="534"/>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ldChg>
      <pc:sldChg chg="modSp mod">
        <pc:chgData name="Michael Sørensen Loft" userId="42949a3e-5aba-4e5d-931a-6d7b2cf6ec97" providerId="ADAL" clId="{02561E23-DAFB-4F27-9E11-20F0274F384F}" dt="2024-08-28T08:24:51.114" v="172" actId="20577"/>
        <pc:sldMkLst>
          <pc:docMk/>
          <pc:sldMk cId="0" sldId="260"/>
        </pc:sldMkLst>
      </pc:sldChg>
      <pc:sldChg chg="addSp delSp modSp mod">
        <pc:chgData name="Michael Sørensen Loft" userId="42949a3e-5aba-4e5d-931a-6d7b2cf6ec97" providerId="ADAL" clId="{02561E23-DAFB-4F27-9E11-20F0274F384F}" dt="2024-08-28T08:27:03.639" v="187" actId="6549"/>
        <pc:sldMkLst>
          <pc:docMk/>
          <pc:sldMk cId="0" sldId="263"/>
        </pc:sldMkLst>
      </pc:sldChg>
      <pc:sldChg chg="addSp delSp modSp mod">
        <pc:chgData name="Michael Sørensen Loft" userId="42949a3e-5aba-4e5d-931a-6d7b2cf6ec97" providerId="ADAL" clId="{02561E23-DAFB-4F27-9E11-20F0274F384F}" dt="2024-08-28T08:46:07.903" v="194" actId="1076"/>
        <pc:sldMkLst>
          <pc:docMk/>
          <pc:sldMk cId="0" sldId="264"/>
        </pc:sldMkLst>
      </pc:sldChg>
      <pc:sldChg chg="modSp mod">
        <pc:chgData name="Michael Sørensen Loft" userId="42949a3e-5aba-4e5d-931a-6d7b2cf6ec97" providerId="ADAL" clId="{02561E23-DAFB-4F27-9E11-20F0274F384F}" dt="2024-08-28T08:17:37.093" v="113" actId="20577"/>
        <pc:sldMkLst>
          <pc:docMk/>
          <pc:sldMk cId="4273213242" sldId="275"/>
        </pc:sldMkLst>
      </pc:sldChg>
      <pc:sldChg chg="addSp modSp modAnim modNotes">
        <pc:chgData name="Michael Sørensen Loft" userId="42949a3e-5aba-4e5d-931a-6d7b2cf6ec97" providerId="ADAL" clId="{02561E23-DAFB-4F27-9E11-20F0274F384F}" dt="2024-08-28T09:11:38.333" v="794"/>
        <pc:sldMkLst>
          <pc:docMk/>
          <pc:sldMk cId="768018720" sldId="276"/>
        </pc:sldMkLst>
      </pc:sldChg>
      <pc:sldChg chg="delSp del modNotes">
        <pc:chgData name="Michael Sørensen Loft" userId="42949a3e-5aba-4e5d-931a-6d7b2cf6ec97" providerId="ADAL" clId="{02561E23-DAFB-4F27-9E11-20F0274F384F}" dt="2024-08-28T09:11:56.120" v="795" actId="47"/>
        <pc:sldMkLst>
          <pc:docMk/>
          <pc:sldMk cId="4057357406" sldId="277"/>
        </pc:sldMkLst>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ldChg>
      <pc:sldChg chg="modSp add mod">
        <pc:chgData name="Michael Sørensen Loft" userId="42949a3e-5aba-4e5d-931a-6d7b2cf6ec97" providerId="ADAL" clId="{02561E23-DAFB-4F27-9E11-20F0274F384F}" dt="2024-08-28T08:27:25.827" v="189" actId="6549"/>
        <pc:sldMkLst>
          <pc:docMk/>
          <pc:sldMk cId="2004499466" sldId="286"/>
        </pc:sldMkLst>
      </pc:sldChg>
      <pc:sldChg chg="delSp add del modAnim">
        <pc:chgData name="Michael Sørensen Loft" userId="42949a3e-5aba-4e5d-931a-6d7b2cf6ec97" providerId="ADAL" clId="{02561E23-DAFB-4F27-9E11-20F0274F384F}" dt="2024-08-28T08:26:03.831" v="178" actId="47"/>
        <pc:sldMkLst>
          <pc:docMk/>
          <pc:sldMk cId="2018011637" sldId="286"/>
        </pc:sldMkLst>
      </pc:sldChg>
      <pc:sldChg chg="modSp add mod">
        <pc:chgData name="Michael Sørensen Loft" userId="42949a3e-5aba-4e5d-931a-6d7b2cf6ec97" providerId="ADAL" clId="{02561E23-DAFB-4F27-9E11-20F0274F384F}" dt="2024-08-28T08:27:44.068" v="190" actId="207"/>
        <pc:sldMkLst>
          <pc:docMk/>
          <pc:sldMk cId="3736427594" sldId="287"/>
        </pc:sldMkLst>
      </pc:sldChg>
      <pc:sldChg chg="addSp modSp new mod">
        <pc:chgData name="Michael Sørensen Loft" userId="42949a3e-5aba-4e5d-931a-6d7b2cf6ec97" providerId="ADAL" clId="{02561E23-DAFB-4F27-9E11-20F0274F384F}" dt="2024-08-28T08:49:27.721" v="210" actId="1076"/>
        <pc:sldMkLst>
          <pc:docMk/>
          <pc:sldMk cId="351367209" sldId="288"/>
        </pc:sldMkLst>
      </pc:sldChg>
      <pc:sldChg chg="addSp modSp new mod">
        <pc:chgData name="Michael Sørensen Loft" userId="42949a3e-5aba-4e5d-931a-6d7b2cf6ec97" providerId="ADAL" clId="{02561E23-DAFB-4F27-9E11-20F0274F384F}" dt="2024-08-28T08:52:00.953" v="222" actId="1076"/>
        <pc:sldMkLst>
          <pc:docMk/>
          <pc:sldMk cId="3353773391" sldId="289"/>
        </pc:sldMkLst>
      </pc:sldChg>
      <pc:sldChg chg="addSp new mod">
        <pc:chgData name="Michael Sørensen Loft" userId="42949a3e-5aba-4e5d-931a-6d7b2cf6ec97" providerId="ADAL" clId="{02561E23-DAFB-4F27-9E11-20F0274F384F}" dt="2024-08-28T08:52:21.121" v="224" actId="22"/>
        <pc:sldMkLst>
          <pc:docMk/>
          <pc:sldMk cId="1246161811" sldId="290"/>
        </pc:sldMkLst>
      </pc:sldChg>
      <pc:sldChg chg="addSp delSp modSp new del mod">
        <pc:chgData name="Michael Sørensen Loft" userId="42949a3e-5aba-4e5d-931a-6d7b2cf6ec97" providerId="ADAL" clId="{02561E23-DAFB-4F27-9E11-20F0274F384F}" dt="2024-08-28T09:15:18.587" v="877" actId="47"/>
        <pc:sldMkLst>
          <pc:docMk/>
          <pc:sldMk cId="2045548083" sldId="291"/>
        </pc:sldMkLst>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ldChg>
      <pc:sldChg chg="addSp delSp modSp new mod">
        <pc:chgData name="Michael Sørensen Loft" userId="42949a3e-5aba-4e5d-931a-6d7b2cf6ec97" providerId="ADAL" clId="{02561E23-DAFB-4F27-9E11-20F0274F384F}" dt="2024-08-28T09:09:35.231" v="783" actId="20577"/>
        <pc:sldMkLst>
          <pc:docMk/>
          <pc:sldMk cId="3321140511" sldId="293"/>
        </pc:sldMkLst>
      </pc:sldChg>
      <pc:sldChg chg="addSp modSp add mod">
        <pc:chgData name="Michael Sørensen Loft" userId="42949a3e-5aba-4e5d-931a-6d7b2cf6ec97" providerId="ADAL" clId="{02561E23-DAFB-4F27-9E11-20F0274F384F}" dt="2024-08-28T09:08:47.229" v="752" actId="207"/>
        <pc:sldMkLst>
          <pc:docMk/>
          <pc:sldMk cId="3759969495" sldId="294"/>
        </pc:sldMkLst>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ldMasterChg>
    </pc:docChg>
  </pc:docChgLst>
  <pc:docChgLst>
    <pc:chgData name="Michael Sørensen Loft" userId="42949a3e-5aba-4e5d-931a-6d7b2cf6ec97" providerId="ADAL" clId="{06AC933A-CE04-4BD9-84D0-CA33F3EB2FB8}"/>
    <pc:docChg chg="undo custSel addSld modSld">
      <pc:chgData name="Michael Sørensen Loft" userId="42949a3e-5aba-4e5d-931a-6d7b2cf6ec97" providerId="ADAL" clId="{06AC933A-CE04-4BD9-84D0-CA33F3EB2FB8}" dt="2025-08-27T09:46:48.491" v="792" actId="20577"/>
      <pc:docMkLst>
        <pc:docMk/>
      </pc:docMkLst>
      <pc:sldChg chg="modSp mod">
        <pc:chgData name="Michael Sørensen Loft" userId="42949a3e-5aba-4e5d-931a-6d7b2cf6ec97" providerId="ADAL" clId="{06AC933A-CE04-4BD9-84D0-CA33F3EB2FB8}" dt="2025-08-27T09:46:48.491" v="792" actId="20577"/>
        <pc:sldMkLst>
          <pc:docMk/>
          <pc:sldMk cId="0" sldId="257"/>
        </pc:sldMkLst>
        <pc:spChg chg="mod">
          <ac:chgData name="Michael Sørensen Loft" userId="42949a3e-5aba-4e5d-931a-6d7b2cf6ec97" providerId="ADAL" clId="{06AC933A-CE04-4BD9-84D0-CA33F3EB2FB8}" dt="2025-08-27T09:46:48.491" v="792" actId="20577"/>
          <ac:spMkLst>
            <pc:docMk/>
            <pc:sldMk cId="0" sldId="257"/>
            <ac:spMk id="181" creationId="{00000000-0000-0000-0000-000000000000}"/>
          </ac:spMkLst>
        </pc:spChg>
      </pc:sldChg>
      <pc:sldChg chg="addSp delSp modSp mod modNotesTx">
        <pc:chgData name="Michael Sørensen Loft" userId="42949a3e-5aba-4e5d-931a-6d7b2cf6ec97" providerId="ADAL" clId="{06AC933A-CE04-4BD9-84D0-CA33F3EB2FB8}" dt="2025-08-27T08:04:14.365" v="189" actId="1076"/>
        <pc:sldMkLst>
          <pc:docMk/>
          <pc:sldMk cId="0" sldId="258"/>
        </pc:sldMkLst>
        <pc:spChg chg="add del mod">
          <ac:chgData name="Michael Sørensen Loft" userId="42949a3e-5aba-4e5d-931a-6d7b2cf6ec97" providerId="ADAL" clId="{06AC933A-CE04-4BD9-84D0-CA33F3EB2FB8}" dt="2025-08-27T08:03:53.404" v="183" actId="478"/>
          <ac:spMkLst>
            <pc:docMk/>
            <pc:sldMk cId="0" sldId="258"/>
            <ac:spMk id="2" creationId="{280237F4-6442-1370-10DB-EC554BA9F3A7}"/>
          </ac:spMkLst>
        </pc:spChg>
        <pc:spChg chg="mod">
          <ac:chgData name="Michael Sørensen Loft" userId="42949a3e-5aba-4e5d-931a-6d7b2cf6ec97" providerId="ADAL" clId="{06AC933A-CE04-4BD9-84D0-CA33F3EB2FB8}" dt="2025-08-27T08:04:14.365" v="189" actId="1076"/>
          <ac:spMkLst>
            <pc:docMk/>
            <pc:sldMk cId="0" sldId="258"/>
            <ac:spMk id="7" creationId="{00000000-0000-0000-0000-000000000000}"/>
          </ac:spMkLst>
        </pc:spChg>
        <pc:spChg chg="mod">
          <ac:chgData name="Michael Sørensen Loft" userId="42949a3e-5aba-4e5d-931a-6d7b2cf6ec97" providerId="ADAL" clId="{06AC933A-CE04-4BD9-84D0-CA33F3EB2FB8}" dt="2025-08-27T08:04:06.122" v="186" actId="1076"/>
          <ac:spMkLst>
            <pc:docMk/>
            <pc:sldMk cId="0" sldId="258"/>
            <ac:spMk id="183" creationId="{00000000-0000-0000-0000-000000000000}"/>
          </ac:spMkLst>
        </pc:spChg>
        <pc:picChg chg="mod">
          <ac:chgData name="Michael Sørensen Loft" userId="42949a3e-5aba-4e5d-931a-6d7b2cf6ec97" providerId="ADAL" clId="{06AC933A-CE04-4BD9-84D0-CA33F3EB2FB8}" dt="2025-08-27T08:04:10.789" v="188" actId="1076"/>
          <ac:picMkLst>
            <pc:docMk/>
            <pc:sldMk cId="0" sldId="258"/>
            <ac:picMk id="4" creationId="{FE42ACAE-338A-B242-3B86-52B336B42EA1}"/>
          </ac:picMkLst>
        </pc:picChg>
        <pc:picChg chg="add mod">
          <ac:chgData name="Michael Sørensen Loft" userId="42949a3e-5aba-4e5d-931a-6d7b2cf6ec97" providerId="ADAL" clId="{06AC933A-CE04-4BD9-84D0-CA33F3EB2FB8}" dt="2025-08-27T08:04:08.572" v="187" actId="1076"/>
          <ac:picMkLst>
            <pc:docMk/>
            <pc:sldMk cId="0" sldId="258"/>
            <ac:picMk id="5" creationId="{690A3712-9AE2-44CE-ABDF-5AE885477DCD}"/>
          </ac:picMkLst>
        </pc:picChg>
        <pc:picChg chg="add del mod">
          <ac:chgData name="Michael Sørensen Loft" userId="42949a3e-5aba-4e5d-931a-6d7b2cf6ec97" providerId="ADAL" clId="{06AC933A-CE04-4BD9-84D0-CA33F3EB2FB8}" dt="2025-08-27T08:03:51.910" v="181" actId="478"/>
          <ac:picMkLst>
            <pc:docMk/>
            <pc:sldMk cId="0" sldId="258"/>
            <ac:picMk id="11" creationId="{340B63F7-C27B-3B0B-E25B-735D23D9A53B}"/>
          </ac:picMkLst>
        </pc:picChg>
      </pc:sldChg>
      <pc:sldChg chg="modSp mod">
        <pc:chgData name="Michael Sørensen Loft" userId="42949a3e-5aba-4e5d-931a-6d7b2cf6ec97" providerId="ADAL" clId="{06AC933A-CE04-4BD9-84D0-CA33F3EB2FB8}" dt="2025-08-18T09:27:29.672" v="33" actId="20577"/>
        <pc:sldMkLst>
          <pc:docMk/>
          <pc:sldMk cId="0" sldId="260"/>
        </pc:sldMkLst>
        <pc:spChg chg="mod">
          <ac:chgData name="Michael Sørensen Loft" userId="42949a3e-5aba-4e5d-931a-6d7b2cf6ec97" providerId="ADAL" clId="{06AC933A-CE04-4BD9-84D0-CA33F3EB2FB8}" dt="2025-08-18T09:27:29.672" v="33" actId="20577"/>
          <ac:spMkLst>
            <pc:docMk/>
            <pc:sldMk cId="0" sldId="260"/>
            <ac:spMk id="191" creationId="{00000000-0000-0000-0000-000000000000}"/>
          </ac:spMkLst>
        </pc:spChg>
      </pc:sldChg>
      <pc:sldChg chg="addSp delSp modSp mod modNotesTx">
        <pc:chgData name="Michael Sørensen Loft" userId="42949a3e-5aba-4e5d-931a-6d7b2cf6ec97" providerId="ADAL" clId="{06AC933A-CE04-4BD9-84D0-CA33F3EB2FB8}" dt="2025-08-18T09:30:05.235" v="119" actId="20577"/>
        <pc:sldMkLst>
          <pc:docMk/>
          <pc:sldMk cId="0" sldId="264"/>
        </pc:sldMkLst>
        <pc:graphicFrameChg chg="add mod modGraphic">
          <ac:chgData name="Michael Sørensen Loft" userId="42949a3e-5aba-4e5d-931a-6d7b2cf6ec97" providerId="ADAL" clId="{06AC933A-CE04-4BD9-84D0-CA33F3EB2FB8}" dt="2025-08-18T09:28:59.272" v="42" actId="14100"/>
          <ac:graphicFrameMkLst>
            <pc:docMk/>
            <pc:sldMk cId="0" sldId="264"/>
            <ac:graphicFrameMk id="2" creationId="{770225FB-9F41-49CB-8C14-01D882DC20D9}"/>
          </ac:graphicFrameMkLst>
        </pc:graphicFrameChg>
      </pc:sldChg>
      <pc:sldChg chg="modSp mod">
        <pc:chgData name="Michael Sørensen Loft" userId="42949a3e-5aba-4e5d-931a-6d7b2cf6ec97" providerId="ADAL" clId="{06AC933A-CE04-4BD9-84D0-CA33F3EB2FB8}" dt="2025-08-18T09:25:02.389" v="19" actId="20577"/>
        <pc:sldMkLst>
          <pc:docMk/>
          <pc:sldMk cId="4273213242" sldId="275"/>
        </pc:sldMkLst>
        <pc:spChg chg="mod">
          <ac:chgData name="Michael Sørensen Loft" userId="42949a3e-5aba-4e5d-931a-6d7b2cf6ec97" providerId="ADAL" clId="{06AC933A-CE04-4BD9-84D0-CA33F3EB2FB8}" dt="2025-08-18T09:25:02.389" v="19" actId="20577"/>
          <ac:spMkLst>
            <pc:docMk/>
            <pc:sldMk cId="4273213242" sldId="275"/>
            <ac:spMk id="3" creationId="{00000000-0000-0000-0000-000000000000}"/>
          </ac:spMkLst>
        </pc:spChg>
      </pc:sldChg>
      <pc:sldChg chg="addSp delSp modSp mod">
        <pc:chgData name="Michael Sørensen Loft" userId="42949a3e-5aba-4e5d-931a-6d7b2cf6ec97" providerId="ADAL" clId="{06AC933A-CE04-4BD9-84D0-CA33F3EB2FB8}" dt="2025-08-27T08:14:29.800" v="302" actId="1076"/>
        <pc:sldMkLst>
          <pc:docMk/>
          <pc:sldMk cId="351367209" sldId="288"/>
        </pc:sldMkLst>
        <pc:spChg chg="mod">
          <ac:chgData name="Michael Sørensen Loft" userId="42949a3e-5aba-4e5d-931a-6d7b2cf6ec97" providerId="ADAL" clId="{06AC933A-CE04-4BD9-84D0-CA33F3EB2FB8}" dt="2025-08-27T08:14:29.800" v="302" actId="1076"/>
          <ac:spMkLst>
            <pc:docMk/>
            <pc:sldMk cId="351367209" sldId="288"/>
            <ac:spMk id="6" creationId="{F8C912F0-0DC3-5A2B-1BD2-1146C9A23CDE}"/>
          </ac:spMkLst>
        </pc:spChg>
        <pc:picChg chg="add mod">
          <ac:chgData name="Michael Sørensen Loft" userId="42949a3e-5aba-4e5d-931a-6d7b2cf6ec97" providerId="ADAL" clId="{06AC933A-CE04-4BD9-84D0-CA33F3EB2FB8}" dt="2025-08-27T08:14:24.822" v="301" actId="1076"/>
          <ac:picMkLst>
            <pc:docMk/>
            <pc:sldMk cId="351367209" sldId="288"/>
            <ac:picMk id="4" creationId="{B7D3D789-016A-7E8E-2173-9BF781D5693F}"/>
          </ac:picMkLst>
        </pc:picChg>
        <pc:picChg chg="del">
          <ac:chgData name="Michael Sørensen Loft" userId="42949a3e-5aba-4e5d-931a-6d7b2cf6ec97" providerId="ADAL" clId="{06AC933A-CE04-4BD9-84D0-CA33F3EB2FB8}" dt="2025-08-27T08:14:11.137" v="299" actId="478"/>
          <ac:picMkLst>
            <pc:docMk/>
            <pc:sldMk cId="351367209" sldId="288"/>
            <ac:picMk id="5" creationId="{0E576372-A3CD-4EF0-95A2-61CC82993F77}"/>
          </ac:picMkLst>
        </pc:picChg>
      </pc:sldChg>
      <pc:sldChg chg="modSp mod">
        <pc:chgData name="Michael Sørensen Loft" userId="42949a3e-5aba-4e5d-931a-6d7b2cf6ec97" providerId="ADAL" clId="{06AC933A-CE04-4BD9-84D0-CA33F3EB2FB8}" dt="2025-08-27T09:44:18.248" v="752" actId="207"/>
        <pc:sldMkLst>
          <pc:docMk/>
          <pc:sldMk cId="2174568134" sldId="292"/>
        </pc:sldMkLst>
        <pc:spChg chg="mod">
          <ac:chgData name="Michael Sørensen Loft" userId="42949a3e-5aba-4e5d-931a-6d7b2cf6ec97" providerId="ADAL" clId="{06AC933A-CE04-4BD9-84D0-CA33F3EB2FB8}" dt="2025-08-27T09:44:18.248" v="752" actId="207"/>
          <ac:spMkLst>
            <pc:docMk/>
            <pc:sldMk cId="2174568134" sldId="292"/>
            <ac:spMk id="3" creationId="{D760389E-0811-98AD-0F07-BDCA3787CA04}"/>
          </ac:spMkLst>
        </pc:spChg>
      </pc:sldChg>
      <pc:sldChg chg="addSp delSp modSp add mod">
        <pc:chgData name="Michael Sørensen Loft" userId="42949a3e-5aba-4e5d-931a-6d7b2cf6ec97" providerId="ADAL" clId="{06AC933A-CE04-4BD9-84D0-CA33F3EB2FB8}" dt="2025-08-27T08:04:58.035" v="195" actId="14100"/>
        <pc:sldMkLst>
          <pc:docMk/>
          <pc:sldMk cId="4179409364" sldId="296"/>
        </pc:sldMkLst>
        <pc:spChg chg="mod">
          <ac:chgData name="Michael Sørensen Loft" userId="42949a3e-5aba-4e5d-931a-6d7b2cf6ec97" providerId="ADAL" clId="{06AC933A-CE04-4BD9-84D0-CA33F3EB2FB8}" dt="2025-08-27T08:04:46.042" v="193" actId="1076"/>
          <ac:spMkLst>
            <pc:docMk/>
            <pc:sldMk cId="4179409364" sldId="296"/>
            <ac:spMk id="2" creationId="{EA1DDB3A-176A-E2DC-1890-252D718AD157}"/>
          </ac:spMkLst>
        </pc:spChg>
        <pc:spChg chg="add mod">
          <ac:chgData name="Michael Sørensen Loft" userId="42949a3e-5aba-4e5d-931a-6d7b2cf6ec97" providerId="ADAL" clId="{06AC933A-CE04-4BD9-84D0-CA33F3EB2FB8}" dt="2025-08-27T08:04:50.204" v="194" actId="1076"/>
          <ac:spMkLst>
            <pc:docMk/>
            <pc:sldMk cId="4179409364" sldId="296"/>
            <ac:spMk id="3" creationId="{04D88D85-3ED6-E99A-FB7E-F5EF53475D20}"/>
          </ac:spMkLst>
        </pc:spChg>
        <pc:spChg chg="del">
          <ac:chgData name="Michael Sørensen Loft" userId="42949a3e-5aba-4e5d-931a-6d7b2cf6ec97" providerId="ADAL" clId="{06AC933A-CE04-4BD9-84D0-CA33F3EB2FB8}" dt="2025-08-27T08:03:25.795" v="166" actId="478"/>
          <ac:spMkLst>
            <pc:docMk/>
            <pc:sldMk cId="4179409364" sldId="296"/>
            <ac:spMk id="7" creationId="{8537A141-733B-6383-05CC-46978F0621FF}"/>
          </ac:spMkLst>
        </pc:spChg>
        <pc:spChg chg="mod">
          <ac:chgData name="Michael Sørensen Loft" userId="42949a3e-5aba-4e5d-931a-6d7b2cf6ec97" providerId="ADAL" clId="{06AC933A-CE04-4BD9-84D0-CA33F3EB2FB8}" dt="2025-08-27T08:03:28.982" v="168" actId="1076"/>
          <ac:spMkLst>
            <pc:docMk/>
            <pc:sldMk cId="4179409364" sldId="296"/>
            <ac:spMk id="182" creationId="{AE8C2450-CC7D-9A51-822A-10932361C796}"/>
          </ac:spMkLst>
        </pc:spChg>
        <pc:spChg chg="del mod">
          <ac:chgData name="Michael Sørensen Loft" userId="42949a3e-5aba-4e5d-931a-6d7b2cf6ec97" providerId="ADAL" clId="{06AC933A-CE04-4BD9-84D0-CA33F3EB2FB8}" dt="2025-08-27T08:03:23.077" v="164" actId="478"/>
          <ac:spMkLst>
            <pc:docMk/>
            <pc:sldMk cId="4179409364" sldId="296"/>
            <ac:spMk id="183" creationId="{1ABF35CF-76A6-23D7-0482-80EEB831189E}"/>
          </ac:spMkLst>
        </pc:spChg>
        <pc:picChg chg="del">
          <ac:chgData name="Michael Sørensen Loft" userId="42949a3e-5aba-4e5d-931a-6d7b2cf6ec97" providerId="ADAL" clId="{06AC933A-CE04-4BD9-84D0-CA33F3EB2FB8}" dt="2025-08-27T08:03:24.358" v="165" actId="478"/>
          <ac:picMkLst>
            <pc:docMk/>
            <pc:sldMk cId="4179409364" sldId="296"/>
            <ac:picMk id="4" creationId="{3F9888CB-2069-568D-4FBF-ECD6F6CD2E70}"/>
          </ac:picMkLst>
        </pc:picChg>
        <pc:picChg chg="del">
          <ac:chgData name="Michael Sørensen Loft" userId="42949a3e-5aba-4e5d-931a-6d7b2cf6ec97" providerId="ADAL" clId="{06AC933A-CE04-4BD9-84D0-CA33F3EB2FB8}" dt="2025-08-27T08:03:21.070" v="162" actId="478"/>
          <ac:picMkLst>
            <pc:docMk/>
            <pc:sldMk cId="4179409364" sldId="296"/>
            <ac:picMk id="5" creationId="{FD31AD08-BB4D-BAC6-1826-591A5DAACDEF}"/>
          </ac:picMkLst>
        </pc:picChg>
        <pc:picChg chg="mod">
          <ac:chgData name="Michael Sørensen Loft" userId="42949a3e-5aba-4e5d-931a-6d7b2cf6ec97" providerId="ADAL" clId="{06AC933A-CE04-4BD9-84D0-CA33F3EB2FB8}" dt="2025-08-27T08:04:58.035" v="195" actId="14100"/>
          <ac:picMkLst>
            <pc:docMk/>
            <pc:sldMk cId="4179409364" sldId="296"/>
            <ac:picMk id="11" creationId="{5B237212-CE56-4727-F5A1-0DE1363B9E18}"/>
          </ac:picMkLst>
        </pc:picChg>
        <pc:picChg chg="add mod">
          <ac:chgData name="Michael Sørensen Loft" userId="42949a3e-5aba-4e5d-931a-6d7b2cf6ec97" providerId="ADAL" clId="{06AC933A-CE04-4BD9-84D0-CA33F3EB2FB8}" dt="2025-08-27T08:04:43.229" v="192" actId="14100"/>
          <ac:picMkLst>
            <pc:docMk/>
            <pc:sldMk cId="4179409364" sldId="296"/>
            <ac:picMk id="1026" creationId="{72D79D08-F70F-B9BE-6A72-EC651A7E8EEB}"/>
          </ac:picMkLst>
        </pc:picChg>
      </pc:sldChg>
      <pc:sldChg chg="addSp modSp new mod">
        <pc:chgData name="Michael Sørensen Loft" userId="42949a3e-5aba-4e5d-931a-6d7b2cf6ec97" providerId="ADAL" clId="{06AC933A-CE04-4BD9-84D0-CA33F3EB2FB8}" dt="2025-08-27T08:13:19.961" v="298" actId="1076"/>
        <pc:sldMkLst>
          <pc:docMk/>
          <pc:sldMk cId="2212653923" sldId="297"/>
        </pc:sldMkLst>
        <pc:spChg chg="mod">
          <ac:chgData name="Michael Sørensen Loft" userId="42949a3e-5aba-4e5d-931a-6d7b2cf6ec97" providerId="ADAL" clId="{06AC933A-CE04-4BD9-84D0-CA33F3EB2FB8}" dt="2025-08-27T08:13:19.961" v="298" actId="1076"/>
          <ac:spMkLst>
            <pc:docMk/>
            <pc:sldMk cId="2212653923" sldId="297"/>
            <ac:spMk id="3" creationId="{C11D104F-909B-CBAE-466D-462ED999B1F0}"/>
          </ac:spMkLst>
        </pc:spChg>
        <pc:picChg chg="add mod">
          <ac:chgData name="Michael Sørensen Loft" userId="42949a3e-5aba-4e5d-931a-6d7b2cf6ec97" providerId="ADAL" clId="{06AC933A-CE04-4BD9-84D0-CA33F3EB2FB8}" dt="2025-08-27T08:12:48.258" v="295" actId="1076"/>
          <ac:picMkLst>
            <pc:docMk/>
            <pc:sldMk cId="2212653923" sldId="297"/>
            <ac:picMk id="5" creationId="{7DBA8CAC-C471-2C5F-6049-55019FA9FB91}"/>
          </ac:picMkLst>
        </pc:picChg>
      </pc:sldChg>
      <pc:sldChg chg="addSp delSp modSp new mod">
        <pc:chgData name="Michael Sørensen Loft" userId="42949a3e-5aba-4e5d-931a-6d7b2cf6ec97" providerId="ADAL" clId="{06AC933A-CE04-4BD9-84D0-CA33F3EB2FB8}" dt="2025-08-27T09:41:24.025" v="691" actId="478"/>
        <pc:sldMkLst>
          <pc:docMk/>
          <pc:sldMk cId="3453067665" sldId="298"/>
        </pc:sldMkLst>
        <pc:picChg chg="add mod">
          <ac:chgData name="Michael Sørensen Loft" userId="42949a3e-5aba-4e5d-931a-6d7b2cf6ec97" providerId="ADAL" clId="{06AC933A-CE04-4BD9-84D0-CA33F3EB2FB8}" dt="2025-08-27T09:37:54.472" v="513" actId="1076"/>
          <ac:picMkLst>
            <pc:docMk/>
            <pc:sldMk cId="3453067665" sldId="298"/>
            <ac:picMk id="4" creationId="{2E22EAE5-51D1-A014-B313-06749EF3793C}"/>
          </ac:picMkLst>
        </pc:picChg>
        <pc:picChg chg="add del mod">
          <ac:chgData name="Michael Sørensen Loft" userId="42949a3e-5aba-4e5d-931a-6d7b2cf6ec97" providerId="ADAL" clId="{06AC933A-CE04-4BD9-84D0-CA33F3EB2FB8}" dt="2025-08-27T09:41:24.025" v="691" actId="478"/>
          <ac:picMkLst>
            <pc:docMk/>
            <pc:sldMk cId="3453067665" sldId="298"/>
            <ac:picMk id="6" creationId="{DCD906A1-F35A-2278-B433-F86D8FEF9AA3}"/>
          </ac:picMkLst>
        </pc:picChg>
      </pc:sldChg>
      <pc:sldChg chg="addSp delSp modSp add mod">
        <pc:chgData name="Michael Sørensen Loft" userId="42949a3e-5aba-4e5d-931a-6d7b2cf6ec97" providerId="ADAL" clId="{06AC933A-CE04-4BD9-84D0-CA33F3EB2FB8}" dt="2025-08-27T09:42:55.962" v="745" actId="1076"/>
        <pc:sldMkLst>
          <pc:docMk/>
          <pc:sldMk cId="3524750060" sldId="299"/>
        </pc:sldMkLst>
        <pc:spChg chg="add mod">
          <ac:chgData name="Michael Sørensen Loft" userId="42949a3e-5aba-4e5d-931a-6d7b2cf6ec97" providerId="ADAL" clId="{06AC933A-CE04-4BD9-84D0-CA33F3EB2FB8}" dt="2025-08-27T09:42:16.624" v="735" actId="207"/>
          <ac:spMkLst>
            <pc:docMk/>
            <pc:sldMk cId="3524750060" sldId="299"/>
            <ac:spMk id="3" creationId="{F142E217-E844-8768-6CD2-BD016DDB7DB7}"/>
          </ac:spMkLst>
        </pc:spChg>
        <pc:picChg chg="mod">
          <ac:chgData name="Michael Sørensen Loft" userId="42949a3e-5aba-4e5d-931a-6d7b2cf6ec97" providerId="ADAL" clId="{06AC933A-CE04-4BD9-84D0-CA33F3EB2FB8}" dt="2025-08-27T09:41:44.202" v="693" actId="207"/>
          <ac:picMkLst>
            <pc:docMk/>
            <pc:sldMk cId="3524750060" sldId="299"/>
            <ac:picMk id="4" creationId="{598AB342-C7D7-8347-4128-5D7B56F6B168}"/>
          </ac:picMkLst>
        </pc:picChg>
        <pc:picChg chg="add del mod">
          <ac:chgData name="Michael Sørensen Loft" userId="42949a3e-5aba-4e5d-931a-6d7b2cf6ec97" providerId="ADAL" clId="{06AC933A-CE04-4BD9-84D0-CA33F3EB2FB8}" dt="2025-08-27T09:42:28.791" v="739" actId="478"/>
          <ac:picMkLst>
            <pc:docMk/>
            <pc:sldMk cId="3524750060" sldId="299"/>
            <ac:picMk id="5" creationId="{783FB4BA-B9AA-4265-3A2A-F68149BFD132}"/>
          </ac:picMkLst>
        </pc:picChg>
        <pc:picChg chg="del mod">
          <ac:chgData name="Michael Sørensen Loft" userId="42949a3e-5aba-4e5d-931a-6d7b2cf6ec97" providerId="ADAL" clId="{06AC933A-CE04-4BD9-84D0-CA33F3EB2FB8}" dt="2025-08-27T09:42:19.605" v="736" actId="21"/>
          <ac:picMkLst>
            <pc:docMk/>
            <pc:sldMk cId="3524750060" sldId="299"/>
            <ac:picMk id="6" creationId="{783FB4BA-B9AA-4265-3A2A-F68149BFD132}"/>
          </ac:picMkLst>
        </pc:picChg>
        <pc:picChg chg="add del mod">
          <ac:chgData name="Michael Sørensen Loft" userId="42949a3e-5aba-4e5d-931a-6d7b2cf6ec97" providerId="ADAL" clId="{06AC933A-CE04-4BD9-84D0-CA33F3EB2FB8}" dt="2025-08-27T09:42:42.469" v="742" actId="478"/>
          <ac:picMkLst>
            <pc:docMk/>
            <pc:sldMk cId="3524750060" sldId="299"/>
            <ac:picMk id="7" creationId="{5BE872F5-F952-C1B8-F585-5B6010C05C8C}"/>
          </ac:picMkLst>
        </pc:picChg>
        <pc:picChg chg="add mod">
          <ac:chgData name="Michael Sørensen Loft" userId="42949a3e-5aba-4e5d-931a-6d7b2cf6ec97" providerId="ADAL" clId="{06AC933A-CE04-4BD9-84D0-CA33F3EB2FB8}" dt="2025-08-27T09:42:55.962" v="745" actId="1076"/>
          <ac:picMkLst>
            <pc:docMk/>
            <pc:sldMk cId="3524750060" sldId="299"/>
            <ac:picMk id="9" creationId="{D98BF3C2-30D6-8660-B64D-9E635A8DBC91}"/>
          </ac:picMkLst>
        </pc:picChg>
      </pc:sldChg>
      <pc:sldChg chg="modSp add mod">
        <pc:chgData name="Michael Sørensen Loft" userId="42949a3e-5aba-4e5d-931a-6d7b2cf6ec97" providerId="ADAL" clId="{06AC933A-CE04-4BD9-84D0-CA33F3EB2FB8}" dt="2025-08-27T09:44:36.442" v="754" actId="207"/>
        <pc:sldMkLst>
          <pc:docMk/>
          <pc:sldMk cId="1741034521" sldId="300"/>
        </pc:sldMkLst>
        <pc:spChg chg="mod">
          <ac:chgData name="Michael Sørensen Loft" userId="42949a3e-5aba-4e5d-931a-6d7b2cf6ec97" providerId="ADAL" clId="{06AC933A-CE04-4BD9-84D0-CA33F3EB2FB8}" dt="2025-08-27T09:44:36.442" v="754" actId="207"/>
          <ac:spMkLst>
            <pc:docMk/>
            <pc:sldMk cId="1741034521" sldId="300"/>
            <ac:spMk id="3" creationId="{8EAD8B5F-6A0A-B554-60E3-A9E78F180F85}"/>
          </ac:spMkLst>
        </pc:spChg>
      </pc:sldChg>
      <pc:sldChg chg="modSp add mod">
        <pc:chgData name="Michael Sørensen Loft" userId="42949a3e-5aba-4e5d-931a-6d7b2cf6ec97" providerId="ADAL" clId="{06AC933A-CE04-4BD9-84D0-CA33F3EB2FB8}" dt="2025-08-27T09:44:50.928" v="757" actId="207"/>
        <pc:sldMkLst>
          <pc:docMk/>
          <pc:sldMk cId="1420605598" sldId="301"/>
        </pc:sldMkLst>
        <pc:spChg chg="mod">
          <ac:chgData name="Michael Sørensen Loft" userId="42949a3e-5aba-4e5d-931a-6d7b2cf6ec97" providerId="ADAL" clId="{06AC933A-CE04-4BD9-84D0-CA33F3EB2FB8}" dt="2025-08-27T09:44:50.928" v="757" actId="207"/>
          <ac:spMkLst>
            <pc:docMk/>
            <pc:sldMk cId="1420605598" sldId="301"/>
            <ac:spMk id="3" creationId="{82C81722-4B6D-9CC6-5EFC-BE14015E22C4}"/>
          </ac:spMkLst>
        </pc:spChg>
      </pc:sldChg>
      <pc:sldChg chg="modSp add mod">
        <pc:chgData name="Michael Sørensen Loft" userId="42949a3e-5aba-4e5d-931a-6d7b2cf6ec97" providerId="ADAL" clId="{06AC933A-CE04-4BD9-84D0-CA33F3EB2FB8}" dt="2025-08-27T09:45:06.602" v="759" actId="207"/>
        <pc:sldMkLst>
          <pc:docMk/>
          <pc:sldMk cId="2696762347" sldId="302"/>
        </pc:sldMkLst>
        <pc:spChg chg="mod">
          <ac:chgData name="Michael Sørensen Loft" userId="42949a3e-5aba-4e5d-931a-6d7b2cf6ec97" providerId="ADAL" clId="{06AC933A-CE04-4BD9-84D0-CA33F3EB2FB8}" dt="2025-08-27T09:45:06.602" v="759" actId="207"/>
          <ac:spMkLst>
            <pc:docMk/>
            <pc:sldMk cId="2696762347" sldId="302"/>
            <ac:spMk id="3" creationId="{BCD59F8E-3BD9-868D-1B45-EF2EFACAE709}"/>
          </ac:spMkLst>
        </pc:spChg>
      </pc:sldChg>
      <pc:sldChg chg="modSp add mod">
        <pc:chgData name="Michael Sørensen Loft" userId="42949a3e-5aba-4e5d-931a-6d7b2cf6ec97" providerId="ADAL" clId="{06AC933A-CE04-4BD9-84D0-CA33F3EB2FB8}" dt="2025-08-27T09:45:22.281" v="761" actId="207"/>
        <pc:sldMkLst>
          <pc:docMk/>
          <pc:sldMk cId="4213088512" sldId="303"/>
        </pc:sldMkLst>
        <pc:spChg chg="mod">
          <ac:chgData name="Michael Sørensen Loft" userId="42949a3e-5aba-4e5d-931a-6d7b2cf6ec97" providerId="ADAL" clId="{06AC933A-CE04-4BD9-84D0-CA33F3EB2FB8}" dt="2025-08-27T09:45:22.281" v="761" actId="207"/>
          <ac:spMkLst>
            <pc:docMk/>
            <pc:sldMk cId="4213088512" sldId="303"/>
            <ac:spMk id="3" creationId="{966DFFCA-3DD2-1F7E-C635-399248BEC98E}"/>
          </ac:spMkLst>
        </pc:spChg>
      </pc:sldChg>
      <pc:sldChg chg="modSp add mod">
        <pc:chgData name="Michael Sørensen Loft" userId="42949a3e-5aba-4e5d-931a-6d7b2cf6ec97" providerId="ADAL" clId="{06AC933A-CE04-4BD9-84D0-CA33F3EB2FB8}" dt="2025-08-27T09:45:34.641" v="763" actId="207"/>
        <pc:sldMkLst>
          <pc:docMk/>
          <pc:sldMk cId="1834656644" sldId="304"/>
        </pc:sldMkLst>
        <pc:spChg chg="mod">
          <ac:chgData name="Michael Sørensen Loft" userId="42949a3e-5aba-4e5d-931a-6d7b2cf6ec97" providerId="ADAL" clId="{06AC933A-CE04-4BD9-84D0-CA33F3EB2FB8}" dt="2025-08-27T09:45:34.641" v="763" actId="207"/>
          <ac:spMkLst>
            <pc:docMk/>
            <pc:sldMk cId="1834656644" sldId="304"/>
            <ac:spMk id="3" creationId="{504663C7-11A7-32BC-2D06-3140BB6930C8}"/>
          </ac:spMkLst>
        </pc:spChg>
      </pc:sldChg>
      <pc:sldChg chg="modSp add mod">
        <pc:chgData name="Michael Sørensen Loft" userId="42949a3e-5aba-4e5d-931a-6d7b2cf6ec97" providerId="ADAL" clId="{06AC933A-CE04-4BD9-84D0-CA33F3EB2FB8}" dt="2025-08-27T09:45:46.594" v="765" actId="207"/>
        <pc:sldMkLst>
          <pc:docMk/>
          <pc:sldMk cId="4020191472" sldId="305"/>
        </pc:sldMkLst>
        <pc:spChg chg="mod">
          <ac:chgData name="Michael Sørensen Loft" userId="42949a3e-5aba-4e5d-931a-6d7b2cf6ec97" providerId="ADAL" clId="{06AC933A-CE04-4BD9-84D0-CA33F3EB2FB8}" dt="2025-08-27T09:45:46.594" v="765" actId="207"/>
          <ac:spMkLst>
            <pc:docMk/>
            <pc:sldMk cId="4020191472" sldId="305"/>
            <ac:spMk id="3" creationId="{60B1761E-2C66-7939-6F7F-A75BCA4A8F3B}"/>
          </ac:spMkLst>
        </pc:spChg>
      </pc:sldChg>
      <pc:sldChg chg="add">
        <pc:chgData name="Michael Sørensen Loft" userId="42949a3e-5aba-4e5d-931a-6d7b2cf6ec97" providerId="ADAL" clId="{06AC933A-CE04-4BD9-84D0-CA33F3EB2FB8}" dt="2025-08-27T09:45:39.488" v="764"/>
        <pc:sldMkLst>
          <pc:docMk/>
          <pc:sldMk cId="1012881357" sldId="3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27-08-2025</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p:nvPr>
        </p:nvSpPr>
        <p:spPr/>
        <p:txBody>
          <a:bodyPr/>
          <a:lstStyle/>
          <a:p>
            <a:pPr algn="r"/>
            <a:fld id="{6CF32387-58B7-4256-9D7B-D9DEB449C438}"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80557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C874D-3562-4AFF-47F9-06A293E98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69960-E7D6-AA79-0207-90C54F0D7ABF}"/>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AF9BE1B4-6A27-6813-5CB8-3CCE6A92EB12}"/>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5308B5C6-8E49-EF50-3380-48C060695EA2}"/>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120143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D48EA-5725-287D-76F9-97B035BFF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A7C3C-ED35-9950-D17B-B8EC271F741D}"/>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C6D0F5D8-4270-7186-9B67-BB4265ED42BF}"/>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A1FF5CF1-D2F8-1B9E-EDAA-ABD635182848}"/>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6391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FA930-4C70-4801-1EC2-6549BAC6A6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073CD-9D8B-D2E3-054F-9D3BA84BD9E7}"/>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97F4D29C-52A7-6491-CCF1-5C0929B5C039}"/>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F56929E9-4D20-9EC1-2081-134064705A3E}"/>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312523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1C20-A791-3DB8-AD0D-DEFEE57701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14A332-A741-577F-6086-667923303FCD}"/>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237883C6-6A29-973E-CE25-C30F2A10822C}"/>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B8F13C03-36AA-2D8A-606D-B041E815FA9F}"/>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21</a:t>
            </a:fld>
            <a:endParaRPr lang="en-US" sz="1400" b="0" strike="noStrike" spc="-1">
              <a:latin typeface="Times New Roman"/>
            </a:endParaRPr>
          </a:p>
        </p:txBody>
      </p:sp>
    </p:spTree>
    <p:extLst>
      <p:ext uri="{BB962C8B-B14F-4D97-AF65-F5344CB8AC3E}">
        <p14:creationId xmlns:p14="http://schemas.microsoft.com/office/powerpoint/2010/main" val="2587490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E456A-46D7-B93B-BA45-F485C0F3A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C3B9B-71FE-6DD6-C9C3-DBAA42A55A39}"/>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7D0BEC10-5724-6A44-B698-8672CB7DEDF3}"/>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073E708D-0A6A-8749-AD05-098B76CAE7B9}"/>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333691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7E0F-92D4-CF9E-6F84-0784440D9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9CE2E-E429-002E-3060-891676881E35}"/>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364965AA-17C5-CFED-065B-4F6AC910C309}"/>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8E833779-326D-D399-1A22-9BACD6F4847D}"/>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2121598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D7598-471A-15E3-00D3-F242C2155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AB0CB-C869-4935-0C50-0B94E7494247}"/>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D4AC6558-5B93-45E3-4958-01518D7A5173}"/>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9C6C6239-8947-FFD8-53C6-B2182C71B35D}"/>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24</a:t>
            </a:fld>
            <a:endParaRPr lang="en-US" sz="1400" b="0" strike="noStrike" spc="-1">
              <a:latin typeface="Times New Roman"/>
            </a:endParaRPr>
          </a:p>
        </p:txBody>
      </p:sp>
    </p:spTree>
    <p:extLst>
      <p:ext uri="{BB962C8B-B14F-4D97-AF65-F5344CB8AC3E}">
        <p14:creationId xmlns:p14="http://schemas.microsoft.com/office/powerpoint/2010/main" val="2741751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p:nvPr>
        </p:nvSpPr>
        <p:spPr/>
        <p:txBody>
          <a:bodyPr/>
          <a:lstStyle/>
          <a:p>
            <a:pPr algn="r"/>
            <a:fld id="{6CF32387-58B7-4256-9D7B-D9DEB449C438}" type="slidenum">
              <a:rPr lang="en-US" sz="1400" b="0" strike="noStrike" spc="-1" smtClean="0">
                <a:latin typeface="Times New Roman"/>
              </a:rPr>
              <a:t>25</a:t>
            </a:fld>
            <a:endParaRPr lang="en-US" sz="1400" b="0" strike="noStrike" spc="-1">
              <a:latin typeface="Times New Roman"/>
            </a:endParaRPr>
          </a:p>
        </p:txBody>
      </p:sp>
    </p:spTree>
    <p:extLst>
      <p:ext uri="{BB962C8B-B14F-4D97-AF65-F5344CB8AC3E}">
        <p14:creationId xmlns:p14="http://schemas.microsoft.com/office/powerpoint/2010/main" val="97716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24F42-73BB-B8E3-F181-19A1F76B0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1E83F-4E59-FF3A-8B59-95488417B64C}"/>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96BD6406-9CA6-B9AD-57E5-8AECAC18935A}"/>
              </a:ext>
            </a:extLst>
          </p:cNvPr>
          <p:cNvSpPr>
            <a:spLocks noGrp="1"/>
          </p:cNvSpPr>
          <p:nvPr>
            <p:ph type="body" idx="1"/>
          </p:nvPr>
        </p:nvSpPr>
        <p:spPr/>
        <p:txBody>
          <a:bodyPr/>
          <a:lstStyle/>
          <a:p>
            <a:endParaRPr lang="da-DK" dirty="0"/>
          </a:p>
        </p:txBody>
      </p:sp>
      <p:sp>
        <p:nvSpPr>
          <p:cNvPr id="4" name="Slide Number Placeholder 3">
            <a:extLst>
              <a:ext uri="{FF2B5EF4-FFF2-40B4-BE49-F238E27FC236}">
                <a16:creationId xmlns:a16="http://schemas.microsoft.com/office/drawing/2014/main" id="{E12D6351-DC0F-E521-EF58-6558076AE8B5}"/>
              </a:ext>
            </a:extLst>
          </p:cNvPr>
          <p:cNvSpPr>
            <a:spLocks noGrp="1"/>
          </p:cNvSpPr>
          <p:nvPr>
            <p:ph type="sldNum"/>
          </p:nvPr>
        </p:nvSpPr>
        <p:spPr/>
        <p:txBody>
          <a:bodyPr/>
          <a:lstStyle/>
          <a:p>
            <a:pPr algn="r"/>
            <a:fld id="{6CF32387-58B7-4256-9D7B-D9DEB449C438}" type="slidenum">
              <a:rPr lang="en-US" sz="1400" b="0" strike="noStrike" spc="-1" smtClean="0">
                <a:latin typeface="Times New Roman"/>
              </a:rPr>
              <a:t>26</a:t>
            </a:fld>
            <a:endParaRPr lang="en-US" sz="1400" b="0" strike="noStrike" spc="-1">
              <a:latin typeface="Times New Roman"/>
            </a:endParaRPr>
          </a:p>
        </p:txBody>
      </p:sp>
    </p:spTree>
    <p:extLst>
      <p:ext uri="{BB962C8B-B14F-4D97-AF65-F5344CB8AC3E}">
        <p14:creationId xmlns:p14="http://schemas.microsoft.com/office/powerpoint/2010/main" val="129151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3B96-4497-7DFB-40C5-817E97D8B074}"/>
            </a:ext>
          </a:extLst>
        </p:cNvPr>
        <p:cNvGrpSpPr/>
        <p:nvPr/>
      </p:nvGrpSpPr>
      <p:grpSpPr>
        <a:xfrm>
          <a:off x="0" y="0"/>
          <a:ext cx="0" cy="0"/>
          <a:chOff x="0" y="0"/>
          <a:chExt cx="0" cy="0"/>
        </a:xfrm>
      </p:grpSpPr>
      <p:sp>
        <p:nvSpPr>
          <p:cNvPr id="217" name="PlaceHolder 1">
            <a:extLst>
              <a:ext uri="{FF2B5EF4-FFF2-40B4-BE49-F238E27FC236}">
                <a16:creationId xmlns:a16="http://schemas.microsoft.com/office/drawing/2014/main" id="{45DEEF8C-D231-A143-636B-8C9A1384C845}"/>
              </a:ext>
            </a:extLst>
          </p:cNvPr>
          <p:cNvSpPr>
            <a:spLocks noGrp="1" noRot="1" noChangeAspect="1"/>
          </p:cNvSpPr>
          <p:nvPr>
            <p:ph type="sldImg"/>
          </p:nvPr>
        </p:nvSpPr>
        <p:spPr>
          <a:xfrm>
            <a:off x="685800" y="1143000"/>
            <a:ext cx="5486400" cy="3086100"/>
          </a:xfrm>
          <a:prstGeom prst="rect">
            <a:avLst/>
          </a:prstGeom>
        </p:spPr>
      </p:sp>
      <p:sp>
        <p:nvSpPr>
          <p:cNvPr id="218" name="PlaceHolder 2">
            <a:extLst>
              <a:ext uri="{FF2B5EF4-FFF2-40B4-BE49-F238E27FC236}">
                <a16:creationId xmlns:a16="http://schemas.microsoft.com/office/drawing/2014/main" id="{FD6C5C50-3734-3AF1-FF91-FB8AC46F39FC}"/>
              </a:ext>
            </a:extLst>
          </p:cNvPr>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219" name="TextShape 3">
            <a:extLst>
              <a:ext uri="{FF2B5EF4-FFF2-40B4-BE49-F238E27FC236}">
                <a16:creationId xmlns:a16="http://schemas.microsoft.com/office/drawing/2014/main" id="{0AD268C9-157A-3ADA-FA62-95AF843C4899}"/>
              </a:ext>
            </a:extLst>
          </p:cNvPr>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90575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p:nvPr>
        </p:nvSpPr>
        <p:spPr/>
        <p:txBody>
          <a:bodyPr/>
          <a:lstStyle/>
          <a:p>
            <a:pPr algn="r"/>
            <a:fld id="{6CF32387-58B7-4256-9D7B-D9DEB449C438}" type="slidenum">
              <a:rPr lang="en-US" sz="1400" b="0" strike="noStrike" spc="-1" smtClean="0">
                <a:latin typeface="Times New Roman"/>
              </a:rPr>
              <a:t>32</a:t>
            </a:fld>
            <a:endParaRPr lang="en-US" sz="1400" b="0" strike="noStrike" spc="-1">
              <a:latin typeface="Times New Roman"/>
            </a:endParaRPr>
          </a:p>
        </p:txBody>
      </p:sp>
    </p:spTree>
    <p:extLst>
      <p:ext uri="{BB962C8B-B14F-4D97-AF65-F5344CB8AC3E}">
        <p14:creationId xmlns:p14="http://schemas.microsoft.com/office/powerpoint/2010/main" val="1878395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p:nvPr>
        </p:nvSpPr>
        <p:spPr/>
        <p:txBody>
          <a:bodyPr/>
          <a:lstStyle/>
          <a:p>
            <a:pPr algn="r"/>
            <a:fld id="{6CF32387-58B7-4256-9D7B-D9DEB449C438}" type="slidenum">
              <a:rPr lang="en-US" sz="1400" b="0" strike="noStrike" spc="-1" smtClean="0">
                <a:latin typeface="Times New Roman"/>
              </a:rPr>
              <a:t>33</a:t>
            </a:fld>
            <a:endParaRPr lang="en-US" sz="1400" b="0" strike="noStrike" spc="-1">
              <a:latin typeface="Times New Roman"/>
            </a:endParaRPr>
          </a:p>
        </p:txBody>
      </p:sp>
    </p:spTree>
    <p:extLst>
      <p:ext uri="{BB962C8B-B14F-4D97-AF65-F5344CB8AC3E}">
        <p14:creationId xmlns:p14="http://schemas.microsoft.com/office/powerpoint/2010/main" val="3401660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35</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36</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533400" y="763588"/>
            <a:ext cx="6704013" cy="3771900"/>
          </a:xfrm>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9</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Vi skal </a:t>
            </a:r>
            <a:r>
              <a:rPr lang="da-DK" sz="2000" b="0" strike="noStrike" spc="-1">
                <a:latin typeface="Arial"/>
              </a:rPr>
              <a:t>igennem 5 </a:t>
            </a:r>
            <a:r>
              <a:rPr lang="da-DK" sz="2000" b="0" strike="noStrike" spc="-1" dirty="0">
                <a:latin typeface="Arial"/>
              </a:rPr>
              <a:t>store emner:</a:t>
            </a:r>
            <a:endParaRPr lang="en-US" sz="2000" b="0" strike="noStrike" spc="-1" dirty="0">
              <a:latin typeface="Arial"/>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Design patterns</a:t>
            </a:r>
            <a:endParaRPr lang="en-US" sz="2000" b="0" strike="noStrike" spc="-1" dirty="0">
              <a:latin typeface="+mn-lt"/>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Parallelitet i vores programmer og de synkroniseringsproblemer, der følger med når man har flere tråde.</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Netværkskommunikation</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Brug af </a:t>
            </a:r>
            <a:r>
              <a:rPr lang="da-DK" sz="2000" b="0" strike="noStrike" spc="-1" dirty="0" err="1">
                <a:latin typeface="+mn-lt"/>
              </a:rPr>
              <a:t>API’er</a:t>
            </a:r>
            <a:endParaRPr lang="en-US" sz="2000" b="0" strike="noStrike" spc="-1" dirty="0">
              <a:latin typeface="+mn-lt"/>
            </a:endParaRPr>
          </a:p>
          <a:p>
            <a:pPr marL="285840" indent="-285480">
              <a:lnSpc>
                <a:spcPct val="100000"/>
              </a:lnSpc>
              <a:buClr>
                <a:srgbClr val="000000"/>
              </a:buClr>
              <a:buFont typeface="Arial"/>
              <a:buChar char="•"/>
            </a:pPr>
            <a:r>
              <a:rPr lang="da-DK" sz="2000" b="0" strike="noStrike" spc="-1" dirty="0">
                <a:latin typeface="Arial"/>
              </a:rPr>
              <a:t>Test af kode</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r>
              <a:rPr lang="da-DK" sz="2000" b="0" strike="noStrike" spc="-1" dirty="0">
                <a:latin typeface="Arial"/>
              </a:rPr>
              <a:t>Og et enkelt mindre emne: Konfiguration</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14</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15</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16</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27/08/2025</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27/08/2025</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bandadicefali.it/2016/10/14/book-bloggers-blabbering-intervista-a-claudia-di-una-banda-di-cefali/"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hyperlink" Target="https://teachgenai.au.dk/learn-genai/learn-genai-course"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hyperlink" Target="https://teachgenai.carsten.medu.au.d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13.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a:xfrm>
            <a:off x="838380" y="553883"/>
            <a:ext cx="10515240" cy="739800"/>
          </a:xfrm>
        </p:spPr>
        <p:txBody>
          <a:bodyPr/>
          <a:lstStyle/>
          <a:p>
            <a:pPr marL="0" indent="0">
              <a:buNone/>
            </a:pPr>
            <a:r>
              <a:rPr lang="da-DK" sz="2800" b="0" strike="noStrike" spc="-1" dirty="0">
                <a:solidFill>
                  <a:srgbClr val="FFFFFF"/>
                </a:solidFill>
                <a:latin typeface="Gill Sans MT"/>
              </a:rPr>
              <a:t>ST3ITS3 Introduktion</a:t>
            </a:r>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pic>
        <p:nvPicPr>
          <p:cNvPr id="9" name="Picture 8" descr="A cat sitting at a table with a computer&#10;&#10;Description automatically generated">
            <a:extLst>
              <a:ext uri="{FF2B5EF4-FFF2-40B4-BE49-F238E27FC236}">
                <a16:creationId xmlns:a16="http://schemas.microsoft.com/office/drawing/2014/main" id="{309F440C-5DB8-A8EA-DF51-B5CA9565BB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76351" y="317936"/>
            <a:ext cx="6096000" cy="6096000"/>
          </a:xfrm>
          <a:prstGeom prst="rect">
            <a:avLst/>
          </a:prstGeom>
        </p:spPr>
      </p:pic>
      <p:sp>
        <p:nvSpPr>
          <p:cNvPr id="10" name="TextBox 9">
            <a:extLst>
              <a:ext uri="{FF2B5EF4-FFF2-40B4-BE49-F238E27FC236}">
                <a16:creationId xmlns:a16="http://schemas.microsoft.com/office/drawing/2014/main" id="{9A212C76-C083-98A8-D0A2-35548453BD1E}"/>
              </a:ext>
            </a:extLst>
          </p:cNvPr>
          <p:cNvSpPr txBox="1"/>
          <p:nvPr/>
        </p:nvSpPr>
        <p:spPr>
          <a:xfrm>
            <a:off x="3048000" y="6477000"/>
            <a:ext cx="6096000" cy="230832"/>
          </a:xfrm>
          <a:prstGeom prst="rect">
            <a:avLst/>
          </a:prstGeom>
          <a:noFill/>
        </p:spPr>
        <p:txBody>
          <a:bodyPr wrap="square" rtlCol="0">
            <a:spAutoFit/>
          </a:bodyPr>
          <a:lstStyle/>
          <a:p>
            <a:r>
              <a:rPr lang="en-DK" sz="900">
                <a:hlinkClick r:id="rId4" tooltip="http://www.bandadicefali.it/2016/10/14/book-bloggers-blabbering-intervista-a-claudia-di-una-banda-di-cefali/"/>
              </a:rPr>
              <a:t>This Photo</a:t>
            </a:r>
            <a:r>
              <a:rPr lang="en-DK" sz="900"/>
              <a:t> by Unknown Author is licensed under </a:t>
            </a:r>
            <a:r>
              <a:rPr lang="en-DK" sz="900">
                <a:hlinkClick r:id="rId5" tooltip="https://creativecommons.org/licenses/by-sa/3.0/"/>
              </a:rPr>
              <a:t>CC BY-SA</a:t>
            </a:r>
            <a:endParaRPr lang="en-DK" sz="900"/>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lnSpcReduction="10000"/>
          </a:bodyPr>
          <a:lstStyle/>
          <a:p>
            <a:r>
              <a:rPr lang="da-DK" sz="2000" b="1" dirty="0"/>
              <a:t>Anvende </a:t>
            </a:r>
            <a:r>
              <a:rPr lang="da-DK" sz="2000" dirty="0"/>
              <a:t>designmønstre til udvikling af applikationer</a:t>
            </a:r>
          </a:p>
          <a:p>
            <a:endParaRPr lang="da-DK" sz="2000" b="1"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relevante konfigurationsteknikker </a:t>
            </a:r>
          </a:p>
          <a:p>
            <a:endParaRPr lang="da-DK" sz="2000" b="1" dirty="0"/>
          </a:p>
          <a:p>
            <a:r>
              <a:rPr lang="da-DK" sz="2000" b="1" dirty="0"/>
              <a:t>Redegøre</a:t>
            </a:r>
            <a:r>
              <a:rPr lang="da-DK" sz="2000" dirty="0"/>
              <a:t> for relevante konfigurationsteknikker</a:t>
            </a:r>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netværksværkskommunikation mellem applikationer på forskellige enheder</a:t>
            </a:r>
          </a:p>
          <a:p>
            <a:endParaRPr lang="da-DK" sz="2000" b="1" dirty="0"/>
          </a:p>
          <a:p>
            <a:r>
              <a:rPr lang="da-DK" sz="2000" b="1" dirty="0"/>
              <a:t>Anvende </a:t>
            </a:r>
            <a:r>
              <a:rPr lang="da-DK" sz="2000" dirty="0" err="1"/>
              <a:t>API'er</a:t>
            </a:r>
            <a:r>
              <a:rPr lang="da-DK" sz="2000" dirty="0"/>
              <a:t> til i en applikation at tilgå data fra eksterne systemer</a:t>
            </a:r>
          </a:p>
          <a:p>
            <a:endParaRPr lang="da-DK" sz="2000" b="1" dirty="0"/>
          </a:p>
          <a:p>
            <a:r>
              <a:rPr lang="da-DK" sz="2000" b="1" dirty="0"/>
              <a:t>Anvende</a:t>
            </a:r>
            <a:r>
              <a:rPr lang="da-DK" sz="2000" dirty="0"/>
              <a:t> et unit test framework til kvalitetssikring af programkode</a:t>
            </a: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graphicFrame>
        <p:nvGraphicFramePr>
          <p:cNvPr id="2" name="Table 1">
            <a:extLst>
              <a:ext uri="{FF2B5EF4-FFF2-40B4-BE49-F238E27FC236}">
                <a16:creationId xmlns:a16="http://schemas.microsoft.com/office/drawing/2014/main" id="{770225FB-9F41-49CB-8C14-01D882DC20D9}"/>
              </a:ext>
            </a:extLst>
          </p:cNvPr>
          <p:cNvGraphicFramePr>
            <a:graphicFrameLocks noGrp="1"/>
          </p:cNvGraphicFramePr>
          <p:nvPr>
            <p:extLst>
              <p:ext uri="{D42A27DB-BD31-4B8C-83A1-F6EECF244321}">
                <p14:modId xmlns:p14="http://schemas.microsoft.com/office/powerpoint/2010/main" val="167694744"/>
              </p:ext>
            </p:extLst>
          </p:nvPr>
        </p:nvGraphicFramePr>
        <p:xfrm>
          <a:off x="4179888" y="254382"/>
          <a:ext cx="7748562" cy="6483667"/>
        </p:xfrm>
        <a:graphic>
          <a:graphicData uri="http://schemas.openxmlformats.org/drawingml/2006/table">
            <a:tbl>
              <a:tblPr>
                <a:tableStyleId>{5C22544A-7EE6-4342-B048-85BDC9FD1C3A}</a:tableStyleId>
              </a:tblPr>
              <a:tblGrid>
                <a:gridCol w="737958">
                  <a:extLst>
                    <a:ext uri="{9D8B030D-6E8A-4147-A177-3AD203B41FA5}">
                      <a16:colId xmlns:a16="http://schemas.microsoft.com/office/drawing/2014/main" val="2091401236"/>
                    </a:ext>
                  </a:extLst>
                </a:gridCol>
                <a:gridCol w="737958">
                  <a:extLst>
                    <a:ext uri="{9D8B030D-6E8A-4147-A177-3AD203B41FA5}">
                      <a16:colId xmlns:a16="http://schemas.microsoft.com/office/drawing/2014/main" val="2742810001"/>
                    </a:ext>
                  </a:extLst>
                </a:gridCol>
                <a:gridCol w="737958">
                  <a:extLst>
                    <a:ext uri="{9D8B030D-6E8A-4147-A177-3AD203B41FA5}">
                      <a16:colId xmlns:a16="http://schemas.microsoft.com/office/drawing/2014/main" val="1783407327"/>
                    </a:ext>
                  </a:extLst>
                </a:gridCol>
                <a:gridCol w="1076190">
                  <a:extLst>
                    <a:ext uri="{9D8B030D-6E8A-4147-A177-3AD203B41FA5}">
                      <a16:colId xmlns:a16="http://schemas.microsoft.com/office/drawing/2014/main" val="2763008229"/>
                    </a:ext>
                  </a:extLst>
                </a:gridCol>
                <a:gridCol w="2152379">
                  <a:extLst>
                    <a:ext uri="{9D8B030D-6E8A-4147-A177-3AD203B41FA5}">
                      <a16:colId xmlns:a16="http://schemas.microsoft.com/office/drawing/2014/main" val="2162543793"/>
                    </a:ext>
                  </a:extLst>
                </a:gridCol>
                <a:gridCol w="2306119">
                  <a:extLst>
                    <a:ext uri="{9D8B030D-6E8A-4147-A177-3AD203B41FA5}">
                      <a16:colId xmlns:a16="http://schemas.microsoft.com/office/drawing/2014/main" val="985391209"/>
                    </a:ext>
                  </a:extLst>
                </a:gridCol>
              </a:tblGrid>
              <a:tr h="159614">
                <a:tc>
                  <a:txBody>
                    <a:bodyPr/>
                    <a:lstStyle/>
                    <a:p>
                      <a:pPr algn="l" fontAlgn="ctr">
                        <a:buNone/>
                      </a:pPr>
                      <a:r>
                        <a:rPr lang="da-DK" sz="1050" u="none" strike="noStrike">
                          <a:effectLst/>
                        </a:rPr>
                        <a:t>UV 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Dato</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Underviser</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1+2</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3+4</a:t>
                      </a:r>
                      <a:endParaRPr lang="da-DK" sz="1050" b="1"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784429614"/>
                  </a:ext>
                </a:extLst>
              </a:tr>
              <a:tr h="686005">
                <a:tc>
                  <a:txBody>
                    <a:bodyPr/>
                    <a:lstStyle/>
                    <a:p>
                      <a:pPr algn="r" fontAlgn="ctr">
                        <a:buNone/>
                      </a:pPr>
                      <a:r>
                        <a:rPr lang="da-DK" sz="1050" u="none" strike="noStrike">
                          <a:effectLst/>
                        </a:rPr>
                        <a:t>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 / 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Intro og opsamling på 2. semester, Motivation</a:t>
                      </a:r>
                      <a:br>
                        <a:rPr lang="da-DK" sz="1050" u="none" strike="noStrike">
                          <a:effectLst/>
                        </a:rPr>
                      </a:br>
                      <a:r>
                        <a:rPr lang="da-DK" sz="1050" u="none" strike="noStrike">
                          <a:effectLst/>
                        </a:rPr>
                        <a:t>Repetition af objektorienterede begreber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OO Basics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80500048"/>
                  </a:ext>
                </a:extLst>
              </a:tr>
              <a:tr h="290206">
                <a:tc>
                  <a:txBody>
                    <a:bodyPr/>
                    <a:lstStyle/>
                    <a:p>
                      <a:pPr algn="r" fontAlgn="ctr">
                        <a:buNone/>
                      </a:pPr>
                      <a:r>
                        <a:rPr lang="da-DK" sz="1050" u="none" strike="noStrike">
                          <a:effectLst/>
                        </a:rPr>
                        <a:t>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692206007"/>
                  </a:ext>
                </a:extLst>
              </a:tr>
              <a:tr h="435311">
                <a:tc>
                  <a:txBody>
                    <a:bodyPr/>
                    <a:lstStyle/>
                    <a:p>
                      <a:pPr algn="r" fontAlgn="ctr">
                        <a:buNone/>
                      </a:pPr>
                      <a:r>
                        <a:rPr lang="da-DK" sz="1050" u="none" strike="noStrike" dirty="0">
                          <a:effectLst/>
                        </a:rPr>
                        <a:t>3</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702797538"/>
                  </a:ext>
                </a:extLst>
              </a:tr>
              <a:tr h="145104">
                <a:tc>
                  <a:txBody>
                    <a:bodyPr/>
                    <a:lstStyle/>
                    <a:p>
                      <a:pPr algn="r" fontAlgn="ctr">
                        <a:buNone/>
                      </a:pPr>
                      <a:r>
                        <a:rPr lang="da-DK" sz="1050" u="none" strike="noStrike">
                          <a:effectLst/>
                        </a:rPr>
                        <a:t>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95433107"/>
                  </a:ext>
                </a:extLst>
              </a:tr>
              <a:tr h="145104">
                <a:tc>
                  <a:txBody>
                    <a:bodyPr/>
                    <a:lstStyle/>
                    <a:p>
                      <a:pPr algn="r" fontAlgn="ctr">
                        <a:buNone/>
                      </a:pPr>
                      <a:r>
                        <a:rPr lang="da-DK" sz="1050" u="none" strike="noStrike">
                          <a:effectLst/>
                        </a:rPr>
                        <a:t>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843373762"/>
                  </a:ext>
                </a:extLst>
              </a:tr>
              <a:tr h="580414">
                <a:tc>
                  <a:txBody>
                    <a:bodyPr/>
                    <a:lstStyle/>
                    <a:p>
                      <a:pPr algn="r" fontAlgn="ctr">
                        <a:buNone/>
                      </a:pPr>
                      <a:r>
                        <a:rPr lang="da-DK" sz="1050" u="none" strike="noStrike">
                          <a:effectLst/>
                        </a:rPr>
                        <a:t>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Synkronisering pt.2 + SOLID (SRP)</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 pt.2 + SOLID (SRP)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47477436"/>
                  </a:ext>
                </a:extLst>
              </a:tr>
              <a:tr h="290206">
                <a:tc>
                  <a:txBody>
                    <a:bodyPr/>
                    <a:lstStyle/>
                    <a:p>
                      <a:pPr algn="r" fontAlgn="ctr">
                        <a:buNone/>
                      </a:pPr>
                      <a:r>
                        <a:rPr lang="da-DK" sz="1050" u="none" strike="noStrike">
                          <a:effectLst/>
                        </a:rPr>
                        <a:t>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637715609"/>
                  </a:ext>
                </a:extLst>
              </a:tr>
              <a:tr h="145104">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gridSpan="2">
                  <a:txBody>
                    <a:bodyPr/>
                    <a:lstStyle/>
                    <a:p>
                      <a:pPr algn="l" fontAlgn="ctr">
                        <a:buNone/>
                      </a:pPr>
                      <a:r>
                        <a:rPr lang="da-DK" sz="1050" u="none" strike="noStrike">
                          <a:effectLst/>
                        </a:rPr>
                        <a:t>Undervisnings fri</a:t>
                      </a:r>
                      <a:endParaRPr lang="da-DK" sz="1050" b="1" i="0" u="none" strike="noStrike">
                        <a:solidFill>
                          <a:srgbClr val="000000"/>
                        </a:solidFill>
                        <a:effectLst/>
                        <a:latin typeface="Aptos Narrow" panose="020B0004020202020204" pitchFamily="34" charset="0"/>
                      </a:endParaRPr>
                    </a:p>
                  </a:txBody>
                  <a:tcPr marL="5702" marR="5702" marT="5702" marB="0" anchor="ctr"/>
                </a:tc>
                <a:tc hMerge="1">
                  <a:txBody>
                    <a:bodyPr/>
                    <a:lstStyle/>
                    <a:p>
                      <a:endParaRPr lang="da-DK"/>
                    </a:p>
                  </a:txBody>
                  <a:tcPr/>
                </a:tc>
                <a:extLst>
                  <a:ext uri="{0D108BD9-81ED-4DB2-BD59-A6C34878D82A}">
                    <a16:rowId xmlns:a16="http://schemas.microsoft.com/office/drawing/2014/main" val="1873421641"/>
                  </a:ext>
                </a:extLst>
              </a:tr>
              <a:tr h="1015723">
                <a:tc>
                  <a:txBody>
                    <a:bodyPr/>
                    <a:lstStyle/>
                    <a:p>
                      <a:pPr algn="r" fontAlgn="ctr">
                        <a:buNone/>
                      </a:pPr>
                      <a:r>
                        <a:rPr lang="da-DK" sz="1050" u="none" strike="noStrike">
                          <a:effectLst/>
                        </a:rPr>
                        <a:t>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188250719"/>
                  </a:ext>
                </a:extLst>
              </a:tr>
              <a:tr h="290206">
                <a:tc>
                  <a:txBody>
                    <a:bodyPr/>
                    <a:lstStyle/>
                    <a:p>
                      <a:pPr algn="r" fontAlgn="ctr">
                        <a:buNone/>
                      </a:pPr>
                      <a:r>
                        <a:rPr lang="da-DK" sz="1050" u="none" strike="noStrike">
                          <a:effectLst/>
                        </a:rPr>
                        <a:t>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508879931"/>
                  </a:ext>
                </a:extLst>
              </a:tr>
              <a:tr h="435311">
                <a:tc>
                  <a:txBody>
                    <a:bodyPr/>
                    <a:lstStyle/>
                    <a:p>
                      <a:pPr algn="r" fontAlgn="ctr">
                        <a:buNone/>
                      </a:pPr>
                      <a:r>
                        <a:rPr lang="da-DK" sz="1050" u="none" strike="noStrike">
                          <a:effectLst/>
                        </a:rPr>
                        <a:t>10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655583986"/>
                  </a:ext>
                </a:extLst>
              </a:tr>
              <a:tr h="435311">
                <a:tc>
                  <a:txBody>
                    <a:bodyPr/>
                    <a:lstStyle/>
                    <a:p>
                      <a:pPr algn="r" fontAlgn="ctr">
                        <a:buNone/>
                      </a:pPr>
                      <a:r>
                        <a:rPr lang="da-DK" sz="1050" u="none" strike="noStrike">
                          <a:effectLst/>
                        </a:rPr>
                        <a:t>11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001839764"/>
                  </a:ext>
                </a:extLst>
              </a:tr>
              <a:tr h="435311">
                <a:tc>
                  <a:txBody>
                    <a:bodyPr/>
                    <a:lstStyle/>
                    <a:p>
                      <a:pPr algn="r" fontAlgn="ctr">
                        <a:buNone/>
                      </a:pPr>
                      <a:r>
                        <a:rPr lang="da-DK" sz="1050" u="none" strike="noStrike">
                          <a:effectLst/>
                        </a:rPr>
                        <a:t>12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610272232"/>
                  </a:ext>
                </a:extLst>
              </a:tr>
              <a:tr h="435311">
                <a:tc>
                  <a:txBody>
                    <a:bodyPr/>
                    <a:lstStyle/>
                    <a:p>
                      <a:pPr algn="r" fontAlgn="ctr">
                        <a:buNone/>
                      </a:pPr>
                      <a:r>
                        <a:rPr lang="da-DK" sz="1050" u="none" strike="noStrike">
                          <a:effectLst/>
                        </a:rPr>
                        <a:t>13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103944482"/>
                  </a:ext>
                </a:extLst>
              </a:tr>
              <a:tr h="290206">
                <a:tc>
                  <a:txBody>
                    <a:bodyPr/>
                    <a:lstStyle/>
                    <a:p>
                      <a:pPr algn="r" fontAlgn="ctr">
                        <a:buNone/>
                      </a:pPr>
                      <a:r>
                        <a:rPr lang="da-DK" sz="1050" u="none" strike="noStrike">
                          <a:effectLst/>
                        </a:rPr>
                        <a:t>14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 / 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47923827"/>
                  </a:ext>
                </a:extLst>
              </a:tr>
              <a:tr h="145104">
                <a:tc>
                  <a:txBody>
                    <a:bodyPr/>
                    <a:lstStyle/>
                    <a:p>
                      <a:pPr algn="r" fontAlgn="ctr">
                        <a:buNone/>
                      </a:pPr>
                      <a:r>
                        <a:rPr lang="da-DK" sz="1050" u="none" strike="noStrike">
                          <a:effectLst/>
                        </a:rPr>
                        <a:t>15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50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Buffer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Buffer</a:t>
                      </a:r>
                      <a:endParaRPr lang="da-DK" sz="1050" b="0" i="0" u="none" strike="noStrike" dirty="0">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94043675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solidFill>
                <a:schemeClr val="bg2"/>
              </a:solidFill>
            </a:endParaRPr>
          </a:p>
          <a:p>
            <a:pPr marL="0" indent="0">
              <a:buNone/>
            </a:pPr>
            <a:r>
              <a:rPr lang="da-DK" dirty="0">
                <a:solidFill>
                  <a:schemeClr val="bg2"/>
                </a:solidFill>
              </a:rPr>
              <a:t>Skriv koden selv – I lærer ikke noget af copy-paste eller af at Copilot koder for jer.</a:t>
            </a:r>
          </a:p>
          <a:p>
            <a:pPr marL="0" indent="0">
              <a:buNone/>
            </a:pPr>
            <a:endParaRPr lang="da-DK" dirty="0">
              <a:solidFill>
                <a:schemeClr val="bg2"/>
              </a:solidFill>
            </a:endParaRPr>
          </a:p>
          <a:p>
            <a:pPr marL="0" indent="0">
              <a:buNone/>
            </a:pPr>
            <a:r>
              <a:rPr lang="da-DK" dirty="0">
                <a:solidFill>
                  <a:schemeClr val="bg2"/>
                </a:solidFill>
              </a:rPr>
              <a:t>Lad være med at tro på, hvad AI siger. Check selv efter, om det passer.</a:t>
            </a:r>
          </a:p>
          <a:p>
            <a:pPr marL="0" indent="0">
              <a:buNone/>
            </a:pPr>
            <a:endParaRPr lang="da-DK" dirty="0">
              <a:solidFill>
                <a:schemeClr val="bg2"/>
              </a:solidFill>
            </a:endParaRPr>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solidFill>
                <a:schemeClr val="bg2"/>
              </a:solidFill>
            </a:endParaRPr>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solidFill>
                <a:schemeClr val="bg2"/>
              </a:solidFill>
            </a:endParaRPr>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754ED-9954-6EC7-B2A9-BCF8DF52059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EAD8B5F-6A0A-B554-60E3-A9E78F180F85}"/>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p>
          <a:p>
            <a:pPr marL="0" indent="0">
              <a:buNone/>
            </a:pPr>
            <a:r>
              <a:rPr lang="da-DK" dirty="0"/>
              <a:t>Eller brug det til at få taget hul på en opgave / til inspiration.</a:t>
            </a:r>
          </a:p>
          <a:p>
            <a:pPr marL="0" indent="0">
              <a:buNone/>
            </a:pPr>
            <a:endParaRPr lang="da-DK" dirty="0"/>
          </a:p>
          <a:p>
            <a:pPr marL="0" indent="0">
              <a:buNone/>
            </a:pPr>
            <a:r>
              <a:rPr lang="da-DK" dirty="0">
                <a:solidFill>
                  <a:schemeClr val="bg2"/>
                </a:solidFill>
              </a:rPr>
              <a:t>Skriv koden selv – I lærer ikke noget af copy-paste eller af at Copilot koder for jer.</a:t>
            </a:r>
          </a:p>
          <a:p>
            <a:pPr marL="0" indent="0">
              <a:buNone/>
            </a:pPr>
            <a:endParaRPr lang="da-DK" dirty="0">
              <a:solidFill>
                <a:schemeClr val="bg2"/>
              </a:solidFill>
            </a:endParaRPr>
          </a:p>
          <a:p>
            <a:pPr marL="0" indent="0">
              <a:buNone/>
            </a:pPr>
            <a:r>
              <a:rPr lang="da-DK" dirty="0">
                <a:solidFill>
                  <a:schemeClr val="bg2"/>
                </a:solidFill>
              </a:rPr>
              <a:t>Lad være med at tro på, hvad AI siger. Check selv efter, om det passer.</a:t>
            </a:r>
          </a:p>
          <a:p>
            <a:pPr marL="0" indent="0">
              <a:buNone/>
            </a:pPr>
            <a:endParaRPr lang="da-DK" dirty="0">
              <a:solidFill>
                <a:schemeClr val="bg2"/>
              </a:solidFill>
            </a:endParaRPr>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solidFill>
                <a:schemeClr val="bg2"/>
              </a:solidFill>
            </a:endParaRPr>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solidFill>
                <a:schemeClr val="bg2"/>
              </a:solidFill>
            </a:endParaRPr>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2A961F8A-5D73-A933-39D3-9C70FA2ABB96}"/>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174103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649F7-6A33-A41E-DB92-FA50D43FD07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2C81722-4B6D-9CC6-5EFC-BE14015E22C4}"/>
              </a:ext>
            </a:extLst>
          </p:cNvPr>
          <p:cNvSpPr>
            <a:spLocks noGrp="1"/>
          </p:cNvSpPr>
          <p:nvPr>
            <p:ph type="subTitle"/>
          </p:nvPr>
        </p:nvSpPr>
        <p:spPr>
          <a:xfrm>
            <a:off x="838380" y="1096950"/>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p>
          <a:p>
            <a:pPr marL="0" indent="0">
              <a:buNone/>
            </a:pPr>
            <a:r>
              <a:rPr lang="da-DK" dirty="0"/>
              <a:t>Skriv koden selv – I lærer ikke noget af copy-paste eller af at Copilot koder for jer.</a:t>
            </a:r>
          </a:p>
          <a:p>
            <a:pPr marL="0" indent="0">
              <a:buNone/>
            </a:pPr>
            <a:endParaRPr lang="da-DK" dirty="0"/>
          </a:p>
          <a:p>
            <a:pPr marL="0" indent="0">
              <a:buNone/>
            </a:pPr>
            <a:r>
              <a:rPr lang="da-DK" dirty="0">
                <a:solidFill>
                  <a:schemeClr val="bg2"/>
                </a:solidFill>
              </a:rPr>
              <a:t>Lad være med at tro på, hvad AI siger. Check selv efter, om det passer.</a:t>
            </a:r>
          </a:p>
          <a:p>
            <a:pPr marL="0" indent="0">
              <a:buNone/>
            </a:pPr>
            <a:endParaRPr lang="da-DK" dirty="0">
              <a:solidFill>
                <a:schemeClr val="bg2"/>
              </a:solidFill>
            </a:endParaRPr>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solidFill>
                <a:schemeClr val="bg2"/>
              </a:solidFill>
            </a:endParaRPr>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solidFill>
                <a:schemeClr val="bg2"/>
              </a:solidFill>
            </a:endParaRPr>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61BBDBAF-1AA2-3DDE-1B98-77286C59C824}"/>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142060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Introduktion af underviserne, formen, skemaet og faget.</a:t>
            </a:r>
          </a:p>
          <a:p>
            <a:pPr>
              <a:lnSpc>
                <a:spcPct val="90000"/>
              </a:lnSpc>
              <a:spcBef>
                <a:spcPts val="1001"/>
              </a:spcBef>
            </a:pPr>
            <a:r>
              <a:rPr lang="da-DK" sz="2800" b="0" strike="noStrike" spc="-1" dirty="0">
                <a:solidFill>
                  <a:srgbClr val="000000"/>
                </a:solidFill>
                <a:latin typeface="Gill Sans MT"/>
              </a:rPr>
              <a:t>Motivation</a:t>
            </a:r>
          </a:p>
          <a:p>
            <a:pPr>
              <a:lnSpc>
                <a:spcPct val="90000"/>
              </a:lnSpc>
              <a:spcBef>
                <a:spcPts val="1001"/>
              </a:spcBef>
            </a:pPr>
            <a:r>
              <a:rPr lang="da-DK" sz="2800" b="0" strike="noStrike" spc="-1" dirty="0">
                <a:solidFill>
                  <a:srgbClr val="000000"/>
                </a:solidFill>
                <a:latin typeface="Gill Sans MT"/>
              </a:rPr>
              <a:t>Eksamen</a:t>
            </a:r>
          </a:p>
          <a:p>
            <a:pPr>
              <a:lnSpc>
                <a:spcPct val="90000"/>
              </a:lnSpc>
              <a:spcBef>
                <a:spcPts val="1001"/>
              </a:spcBef>
            </a:pPr>
            <a:r>
              <a:rPr lang="da-DK" sz="2800" spc="-1" dirty="0">
                <a:solidFill>
                  <a:srgbClr val="000000"/>
                </a:solidFill>
                <a:latin typeface="Gill Sans MT"/>
              </a:rPr>
              <a:t>Brug </a:t>
            </a:r>
            <a:r>
              <a:rPr lang="da-DK" sz="2800" spc="-1">
                <a:solidFill>
                  <a:srgbClr val="000000"/>
                </a:solidFill>
                <a:latin typeface="Gill Sans MT"/>
              </a:rPr>
              <a:t>af generativ AI</a:t>
            </a:r>
            <a:endParaRPr lang="da-DK" sz="2800" b="0" strike="noStrike" spc="-1">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Forventninger</a:t>
            </a:r>
          </a:p>
          <a:p>
            <a:pPr>
              <a:lnSpc>
                <a:spcPct val="90000"/>
              </a:lnSpc>
              <a:spcBef>
                <a:spcPts val="1001"/>
              </a:spcBef>
            </a:pPr>
            <a:r>
              <a:rPr lang="da-DK" sz="2800" b="0" strike="noStrike" spc="-1" dirty="0">
                <a:solidFill>
                  <a:srgbClr val="000000"/>
                </a:solidFill>
                <a:latin typeface="Gill Sans MT"/>
              </a:rPr>
              <a:t>Opsamling på 2. semester</a:t>
            </a:r>
          </a:p>
          <a:p>
            <a:pPr>
              <a:lnSpc>
                <a:spcPct val="90000"/>
              </a:lnSpc>
              <a:spcBef>
                <a:spcPts val="1001"/>
              </a:spcBef>
            </a:pPr>
            <a:endParaRPr lang="da-DK" sz="2800" b="0" strike="noStrike" spc="-1" dirty="0">
              <a:solidFill>
                <a:srgbClr val="000000"/>
              </a:solidFill>
              <a:latin typeface="Gill Sans MT"/>
            </a:endParaRPr>
          </a:p>
          <a:p>
            <a:pPr>
              <a:lnSpc>
                <a:spcPct val="90000"/>
              </a:lnSpc>
              <a:spcBef>
                <a:spcPts val="1001"/>
              </a:spcBef>
            </a:pPr>
            <a:endParaRPr lang="da-DK" sz="2800" b="0" strike="noStrike" spc="-1" dirty="0">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B0859-5B33-D94F-F318-F1B7A48A1C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CD59F8E-3BD9-868D-1B45-EF2EFACAE709}"/>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solidFill>
                <a:schemeClr val="bg2"/>
              </a:solidFill>
            </a:endParaRPr>
          </a:p>
          <a:p>
            <a:pPr marL="0" indent="0">
              <a:buNone/>
            </a:pPr>
            <a:r>
              <a:rPr lang="da-DK" dirty="0">
                <a:solidFill>
                  <a:schemeClr val="bg2"/>
                </a:solidFill>
              </a:rPr>
              <a:t>Skriv koden selv – I lærer ikke noget af copy-paste eller af at Copilot koder for jer.</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solidFill>
                <a:schemeClr val="bg2"/>
              </a:solidFill>
            </a:endParaRPr>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solidFill>
                <a:schemeClr val="bg2"/>
              </a:solidFill>
            </a:endParaRPr>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4ACDE1B9-F454-121F-8B16-CA2047D73EE2}"/>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696762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CB9FE-996F-CBB7-43E6-53167C3766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66DFFCA-3DD2-1F7E-C635-399248BEC98E}"/>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solidFill>
                <a:schemeClr val="bg2"/>
              </a:solidFill>
            </a:endParaRPr>
          </a:p>
          <a:p>
            <a:pPr marL="0" indent="0">
              <a:buNone/>
            </a:pPr>
            <a:r>
              <a:rPr lang="da-DK" dirty="0">
                <a:solidFill>
                  <a:schemeClr val="bg2"/>
                </a:solidFill>
              </a:rPr>
              <a:t>Skriv koden selv – I lærer ikke noget af copy-paste eller af at Copilot koder for jer.</a:t>
            </a:r>
          </a:p>
          <a:p>
            <a:pPr marL="0" indent="0">
              <a:buNone/>
            </a:pPr>
            <a:endParaRPr lang="da-DK" dirty="0">
              <a:solidFill>
                <a:schemeClr val="bg2"/>
              </a:solidFill>
            </a:endParaRPr>
          </a:p>
          <a:p>
            <a:pPr marL="0" indent="0">
              <a:buNone/>
            </a:pPr>
            <a:r>
              <a:rPr lang="da-DK" dirty="0">
                <a:solidFill>
                  <a:schemeClr val="bg2"/>
                </a:solidFill>
              </a:rPr>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a:p>
            <a:pPr marL="0" indent="0">
              <a:buNone/>
            </a:pPr>
            <a:endParaRPr lang="da-DK" dirty="0"/>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solidFill>
                <a:schemeClr val="bg2"/>
              </a:solidFill>
            </a:endParaRPr>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0DC04685-A110-41FF-2F02-E0D0F80AC5AA}"/>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4213088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B42C1-7AD6-4266-48F7-8464BDB16363}"/>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04663C7-11A7-32BC-2D06-3140BB6930C8}"/>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solidFill>
                <a:schemeClr val="bg2"/>
              </a:solidFill>
            </a:endParaRPr>
          </a:p>
          <a:p>
            <a:pPr marL="0" indent="0">
              <a:buNone/>
            </a:pPr>
            <a:r>
              <a:rPr lang="da-DK" dirty="0">
                <a:solidFill>
                  <a:schemeClr val="bg2"/>
                </a:solidFill>
              </a:rPr>
              <a:t>Skriv koden selv – I lærer ikke noget af copy-paste eller af at Copilot koder for jer.</a:t>
            </a:r>
          </a:p>
          <a:p>
            <a:pPr marL="0" indent="0">
              <a:buNone/>
            </a:pPr>
            <a:endParaRPr lang="da-DK" dirty="0">
              <a:solidFill>
                <a:schemeClr val="bg2"/>
              </a:solidFill>
            </a:endParaRPr>
          </a:p>
          <a:p>
            <a:pPr marL="0" indent="0">
              <a:buNone/>
            </a:pPr>
            <a:r>
              <a:rPr lang="da-DK" dirty="0">
                <a:solidFill>
                  <a:schemeClr val="bg2"/>
                </a:solidFill>
              </a:rPr>
              <a:t>Lad være med at tro på, hvad AI siger. Check selv efter, om det passer.</a:t>
            </a:r>
          </a:p>
          <a:p>
            <a:pPr marL="0" indent="0">
              <a:buNone/>
            </a:pPr>
            <a:endParaRPr lang="da-DK" dirty="0">
              <a:solidFill>
                <a:schemeClr val="bg2"/>
              </a:solidFill>
            </a:endParaRPr>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p>
          <a:p>
            <a:pPr marL="0" indent="0">
              <a:buNone/>
            </a:pPr>
            <a:r>
              <a:rPr lang="da-DK" dirty="0"/>
              <a:t>Spøg hinanden og Henrik og Michael om måder at bruge GAI på. Det er et værktøj, vi alle er ved at lære at bruge.</a:t>
            </a:r>
          </a:p>
          <a:p>
            <a:pPr marL="0" indent="0">
              <a:buNone/>
            </a:pPr>
            <a:endParaRPr lang="da-DK" dirty="0"/>
          </a:p>
          <a:p>
            <a:pPr marL="0" indent="0">
              <a:buNone/>
            </a:pPr>
            <a:r>
              <a:rPr lang="da-DK" dirty="0">
                <a:solidFill>
                  <a:schemeClr val="bg2"/>
                </a:solidFill>
              </a:rPr>
              <a:t>Til eksamen skal I selv kunne forklare al den kode I afleverer.</a:t>
            </a:r>
          </a:p>
        </p:txBody>
      </p:sp>
      <p:sp>
        <p:nvSpPr>
          <p:cNvPr id="2" name="Title 1">
            <a:extLst>
              <a:ext uri="{FF2B5EF4-FFF2-40B4-BE49-F238E27FC236}">
                <a16:creationId xmlns:a16="http://schemas.microsoft.com/office/drawing/2014/main" id="{7AFE5569-6DD5-38FD-6934-79EA27489C79}"/>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183465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AFE31-5CEC-D7E3-5271-D20EFBAF6A7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0B1761E-2C66-7939-6F7F-A75BCA4A8F3B}"/>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solidFill>
                  <a:schemeClr val="bg2"/>
                </a:solidFill>
              </a:rPr>
              <a:t>I må gerne bruge GAI til at hjælpe med at lære stoffet. Bed den fx om at forklare et stykke kode, som I ikke helt forstår.</a:t>
            </a:r>
          </a:p>
          <a:p>
            <a:pPr marL="0" indent="0">
              <a:buNone/>
            </a:pPr>
            <a:endParaRPr lang="da-DK" dirty="0">
              <a:solidFill>
                <a:schemeClr val="bg2"/>
              </a:solidFill>
            </a:endParaRPr>
          </a:p>
          <a:p>
            <a:pPr marL="0" indent="0">
              <a:buNone/>
            </a:pPr>
            <a:r>
              <a:rPr lang="da-DK" dirty="0">
                <a:solidFill>
                  <a:schemeClr val="bg2"/>
                </a:solidFill>
              </a:rPr>
              <a:t>Eller brug det til at få taget hul på en opgave / til inspiration.</a:t>
            </a:r>
          </a:p>
          <a:p>
            <a:pPr marL="0" indent="0">
              <a:buNone/>
            </a:pPr>
            <a:endParaRPr lang="da-DK" dirty="0">
              <a:solidFill>
                <a:schemeClr val="bg2"/>
              </a:solidFill>
            </a:endParaRPr>
          </a:p>
          <a:p>
            <a:pPr marL="0" indent="0">
              <a:buNone/>
            </a:pPr>
            <a:r>
              <a:rPr lang="da-DK" dirty="0">
                <a:solidFill>
                  <a:schemeClr val="bg2"/>
                </a:solidFill>
              </a:rPr>
              <a:t>Skriv koden selv – I lærer ikke noget af copy-paste eller af at Copilot koder for jer.</a:t>
            </a:r>
          </a:p>
          <a:p>
            <a:pPr marL="0" indent="0">
              <a:buNone/>
            </a:pPr>
            <a:endParaRPr lang="da-DK" dirty="0">
              <a:solidFill>
                <a:schemeClr val="bg2"/>
              </a:solidFill>
            </a:endParaRPr>
          </a:p>
          <a:p>
            <a:pPr marL="0" indent="0">
              <a:buNone/>
            </a:pPr>
            <a:r>
              <a:rPr lang="da-DK" dirty="0">
                <a:solidFill>
                  <a:schemeClr val="bg2"/>
                </a:solidFill>
              </a:rPr>
              <a:t>Lad være med at tro på, hvad AI siger. Check selv efter, om det passer.</a:t>
            </a:r>
          </a:p>
          <a:p>
            <a:pPr marL="0" indent="0">
              <a:buNone/>
            </a:pPr>
            <a:endParaRPr lang="da-DK" dirty="0">
              <a:solidFill>
                <a:schemeClr val="bg2"/>
              </a:solidFill>
            </a:endParaRPr>
          </a:p>
          <a:p>
            <a:pPr marL="0" indent="0">
              <a:buNone/>
            </a:pPr>
            <a:r>
              <a:rPr lang="da-DK" dirty="0">
                <a:solidFill>
                  <a:schemeClr val="bg2"/>
                </a:solidFill>
              </a:rPr>
              <a:t>Find rigtige kilder. I kan ikke citere fx </a:t>
            </a:r>
            <a:r>
              <a:rPr lang="da-DK" dirty="0" err="1">
                <a:solidFill>
                  <a:schemeClr val="bg2"/>
                </a:solidFill>
              </a:rPr>
              <a:t>ChatGPT</a:t>
            </a:r>
            <a:r>
              <a:rPr lang="da-DK" dirty="0">
                <a:solidFill>
                  <a:schemeClr val="bg2"/>
                </a:solidFill>
              </a:rPr>
              <a:t>, for den genererer noget nyt hver gang.</a:t>
            </a:r>
          </a:p>
          <a:p>
            <a:pPr marL="0" indent="0">
              <a:buNone/>
            </a:pPr>
            <a:endParaRPr lang="da-DK" dirty="0">
              <a:solidFill>
                <a:schemeClr val="bg2"/>
              </a:solidFill>
            </a:endParaRPr>
          </a:p>
          <a:p>
            <a:pPr marL="0" indent="0">
              <a:buNone/>
            </a:pPr>
            <a:r>
              <a:rPr lang="da-DK" dirty="0">
                <a:solidFill>
                  <a:schemeClr val="bg2"/>
                </a:solidFill>
              </a:rPr>
              <a:t>Spøg hinanden og Henrik og Michael om måder at bruge GAI på. Det er et værktøj, vi alle er ved at lære at bruge.</a:t>
            </a:r>
          </a:p>
          <a:p>
            <a:pPr marL="0" indent="0">
              <a:buNone/>
            </a:pPr>
            <a:endParaRPr lang="da-DK" dirty="0"/>
          </a:p>
          <a:p>
            <a:pPr marL="0" indent="0">
              <a:buNone/>
            </a:pPr>
            <a:r>
              <a:rPr lang="da-DK" dirty="0"/>
              <a:t>Til eksamen skal I selv kunne forklare al den kode I afleverer.</a:t>
            </a:r>
          </a:p>
        </p:txBody>
      </p:sp>
      <p:sp>
        <p:nvSpPr>
          <p:cNvPr id="2" name="Title 1">
            <a:extLst>
              <a:ext uri="{FF2B5EF4-FFF2-40B4-BE49-F238E27FC236}">
                <a16:creationId xmlns:a16="http://schemas.microsoft.com/office/drawing/2014/main" id="{103F5A0D-4A19-176A-FF0D-B6EE718F030D}"/>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4020191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C5042-2300-ECA1-D039-7423C9389F6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1CA040E-9DA5-2218-D25A-826D5C30D704}"/>
              </a:ext>
            </a:extLst>
          </p:cNvPr>
          <p:cNvSpPr>
            <a:spLocks noGrp="1"/>
          </p:cNvSpPr>
          <p:nvPr>
            <p:ph type="subTitle"/>
          </p:nvPr>
        </p:nvSpPr>
        <p:spPr>
          <a:xfrm>
            <a:off x="838380" y="1104901"/>
            <a:ext cx="10515240" cy="5206522"/>
          </a:xfrm>
        </p:spPr>
        <p:txBody>
          <a:bodyPr>
            <a:normAutofit fontScale="70000" lnSpcReduction="20000"/>
          </a:bodyPr>
          <a:lstStyle/>
          <a:p>
            <a:pPr marL="0" indent="0">
              <a:buNone/>
            </a:pPr>
            <a:r>
              <a:rPr lang="da-DK" dirty="0"/>
              <a:t>I må gerne bruge GAI til at hjælpe med at lære stoffet. Bed den fx om at forklare et stykke kode, som I ikke helt forstår.</a:t>
            </a:r>
          </a:p>
          <a:p>
            <a:pPr marL="0" indent="0">
              <a:buNone/>
            </a:pPr>
            <a:endParaRPr lang="da-DK" dirty="0"/>
          </a:p>
          <a:p>
            <a:pPr marL="0" indent="0">
              <a:buNone/>
            </a:pPr>
            <a:r>
              <a:rPr lang="da-DK" dirty="0"/>
              <a:t>Eller brug det til at få taget hul på en opgave / til inspiration.</a:t>
            </a:r>
          </a:p>
          <a:p>
            <a:pPr marL="0" indent="0">
              <a:buNone/>
            </a:pPr>
            <a:endParaRPr lang="da-DK" dirty="0"/>
          </a:p>
          <a:p>
            <a:pPr marL="0" indent="0">
              <a:buNone/>
            </a:pPr>
            <a:r>
              <a:rPr lang="da-DK" dirty="0"/>
              <a:t>Skriv koden selv – I lærer ikke noget af copy-paste eller af at Copilot koder for jer.</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a:p>
            <a:pPr marL="0" indent="0">
              <a:buNone/>
            </a:pPr>
            <a:endParaRPr lang="da-DK" dirty="0"/>
          </a:p>
          <a:p>
            <a:pPr marL="0" indent="0">
              <a:buNone/>
            </a:pPr>
            <a:r>
              <a:rPr lang="da-DK" dirty="0"/>
              <a:t>Spøg hinanden og Henrik og Michael om måder at bruge GAI på. Det er et værktøj, vi alle er ved at lære at bruge.</a:t>
            </a:r>
          </a:p>
          <a:p>
            <a:pPr marL="0" indent="0">
              <a:buNone/>
            </a:pPr>
            <a:endParaRPr lang="da-DK" dirty="0"/>
          </a:p>
          <a:p>
            <a:pPr marL="0" indent="0">
              <a:buNone/>
            </a:pPr>
            <a:r>
              <a:rPr lang="da-DK" dirty="0"/>
              <a:t>Til eksamen skal I selv kunne forklare al den kode I afleverer.</a:t>
            </a:r>
          </a:p>
        </p:txBody>
      </p:sp>
      <p:sp>
        <p:nvSpPr>
          <p:cNvPr id="2" name="Title 1">
            <a:extLst>
              <a:ext uri="{FF2B5EF4-FFF2-40B4-BE49-F238E27FC236}">
                <a16:creationId xmlns:a16="http://schemas.microsoft.com/office/drawing/2014/main" id="{63E2CB3E-056B-C974-4406-4E829E11052C}"/>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1012881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A1DA44B-4E9D-F961-632F-FBAFDF26C720}"/>
              </a:ext>
            </a:extLst>
          </p:cNvPr>
          <p:cNvSpPr>
            <a:spLocks noGrp="1"/>
          </p:cNvSpPr>
          <p:nvPr>
            <p:ph type="subTitle"/>
          </p:nvPr>
        </p:nvSpPr>
        <p:spPr/>
        <p:txBody>
          <a:bodyPr/>
          <a:lstStyle/>
          <a:p>
            <a:endParaRPr lang="da-DK"/>
          </a:p>
        </p:txBody>
      </p:sp>
      <p:pic>
        <p:nvPicPr>
          <p:cNvPr id="4" name="Picture 3">
            <a:extLst>
              <a:ext uri="{FF2B5EF4-FFF2-40B4-BE49-F238E27FC236}">
                <a16:creationId xmlns:a16="http://schemas.microsoft.com/office/drawing/2014/main" id="{2E22EAE5-51D1-A014-B313-06749EF3793C}"/>
              </a:ext>
            </a:extLst>
          </p:cNvPr>
          <p:cNvPicPr>
            <a:picLocks noChangeAspect="1"/>
          </p:cNvPicPr>
          <p:nvPr/>
        </p:nvPicPr>
        <p:blipFill>
          <a:blip r:embed="rId3"/>
          <a:stretch>
            <a:fillRect/>
          </a:stretch>
        </p:blipFill>
        <p:spPr>
          <a:xfrm>
            <a:off x="1932167" y="192249"/>
            <a:ext cx="7669367" cy="6515298"/>
          </a:xfrm>
          <a:prstGeom prst="rect">
            <a:avLst/>
          </a:prstGeom>
        </p:spPr>
      </p:pic>
    </p:spTree>
    <p:extLst>
      <p:ext uri="{BB962C8B-B14F-4D97-AF65-F5344CB8AC3E}">
        <p14:creationId xmlns:p14="http://schemas.microsoft.com/office/powerpoint/2010/main" val="345306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7A310-C333-DAF8-CC9F-F389EBC923A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8EF5C9F-D9E5-4C03-9B55-93CBB9A223C2}"/>
              </a:ext>
            </a:extLst>
          </p:cNvPr>
          <p:cNvSpPr>
            <a:spLocks noGrp="1"/>
          </p:cNvSpPr>
          <p:nvPr>
            <p:ph type="subTitle"/>
          </p:nvPr>
        </p:nvSpPr>
        <p:spPr/>
        <p:txBody>
          <a:bodyPr/>
          <a:lstStyle/>
          <a:p>
            <a:endParaRPr lang="da-DK"/>
          </a:p>
        </p:txBody>
      </p:sp>
      <p:pic>
        <p:nvPicPr>
          <p:cNvPr id="4" name="Picture 3">
            <a:extLst>
              <a:ext uri="{FF2B5EF4-FFF2-40B4-BE49-F238E27FC236}">
                <a16:creationId xmlns:a16="http://schemas.microsoft.com/office/drawing/2014/main" id="{598AB342-C7D7-8347-4128-5D7B56F6B168}"/>
              </a:ext>
            </a:extLst>
          </p:cNvPr>
          <p:cNvPicPr>
            <a:picLocks noChangeAspect="1"/>
          </p:cNvPicPr>
          <p:nvPr/>
        </p:nvPicPr>
        <p:blipFill>
          <a:blip r:embed="rId3"/>
          <a:stretch>
            <a:fillRect/>
          </a:stretch>
        </p:blipFill>
        <p:spPr>
          <a:xfrm>
            <a:off x="1932167" y="192249"/>
            <a:ext cx="7669367" cy="6515298"/>
          </a:xfrm>
          <a:prstGeom prst="rect">
            <a:avLst/>
          </a:prstGeom>
          <a:noFill/>
        </p:spPr>
      </p:pic>
      <p:sp>
        <p:nvSpPr>
          <p:cNvPr id="3" name="Rectangle 2">
            <a:extLst>
              <a:ext uri="{FF2B5EF4-FFF2-40B4-BE49-F238E27FC236}">
                <a16:creationId xmlns:a16="http://schemas.microsoft.com/office/drawing/2014/main" id="{F142E217-E844-8768-6CD2-BD016DDB7DB7}"/>
              </a:ext>
            </a:extLst>
          </p:cNvPr>
          <p:cNvSpPr/>
          <p:nvPr/>
        </p:nvSpPr>
        <p:spPr>
          <a:xfrm>
            <a:off x="0" y="0"/>
            <a:ext cx="12192000" cy="6858000"/>
          </a:xfrm>
          <a:prstGeom prst="rect">
            <a:avLst/>
          </a:prstGeom>
          <a:solidFill>
            <a:schemeClr val="bg1">
              <a:lumMod val="65000"/>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9" name="Picture 8">
            <a:extLst>
              <a:ext uri="{FF2B5EF4-FFF2-40B4-BE49-F238E27FC236}">
                <a16:creationId xmlns:a16="http://schemas.microsoft.com/office/drawing/2014/main" id="{D98BF3C2-30D6-8660-B64D-9E635A8DBC91}"/>
              </a:ext>
            </a:extLst>
          </p:cNvPr>
          <p:cNvPicPr>
            <a:picLocks noChangeAspect="1"/>
          </p:cNvPicPr>
          <p:nvPr/>
        </p:nvPicPr>
        <p:blipFill>
          <a:blip r:embed="rId4"/>
          <a:stretch>
            <a:fillRect/>
          </a:stretch>
        </p:blipFill>
        <p:spPr>
          <a:xfrm>
            <a:off x="2590466" y="1036206"/>
            <a:ext cx="6939629" cy="4902036"/>
          </a:xfrm>
          <a:prstGeom prst="rect">
            <a:avLst/>
          </a:prstGeom>
        </p:spPr>
      </p:pic>
    </p:spTree>
    <p:extLst>
      <p:ext uri="{BB962C8B-B14F-4D97-AF65-F5344CB8AC3E}">
        <p14:creationId xmlns:p14="http://schemas.microsoft.com/office/powerpoint/2010/main" val="352475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1653100" y="1181212"/>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sp>
        <p:nvSpPr>
          <p:cNvPr id="7" name="TextShape 2"/>
          <p:cNvSpPr txBox="1"/>
          <p:nvPr/>
        </p:nvSpPr>
        <p:spPr>
          <a:xfrm>
            <a:off x="7086418" y="1181212"/>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4" name="Picture 3">
            <a:extLst>
              <a:ext uri="{FF2B5EF4-FFF2-40B4-BE49-F238E27FC236}">
                <a16:creationId xmlns:a16="http://schemas.microsoft.com/office/drawing/2014/main" id="{FE42ACAE-338A-B242-3B86-52B336B4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700" y="2142525"/>
            <a:ext cx="3068914" cy="4611757"/>
          </a:xfrm>
          <a:prstGeom prst="rect">
            <a:avLst/>
          </a:prstGeom>
        </p:spPr>
      </p:pic>
      <p:pic>
        <p:nvPicPr>
          <p:cNvPr id="5" name="Picture 4">
            <a:extLst>
              <a:ext uri="{FF2B5EF4-FFF2-40B4-BE49-F238E27FC236}">
                <a16:creationId xmlns:a16="http://schemas.microsoft.com/office/drawing/2014/main" id="{690A3712-9AE2-44CE-ABDF-5AE885477DCD}"/>
              </a:ext>
            </a:extLst>
          </p:cNvPr>
          <p:cNvPicPr>
            <a:picLocks noChangeAspect="1"/>
          </p:cNvPicPr>
          <p:nvPr/>
        </p:nvPicPr>
        <p:blipFill>
          <a:blip r:embed="rId4"/>
          <a:stretch>
            <a:fillRect/>
          </a:stretch>
        </p:blipFill>
        <p:spPr>
          <a:xfrm>
            <a:off x="1213854" y="2142525"/>
            <a:ext cx="3433771" cy="44697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sp>
        <p:nvSpPr>
          <p:cNvPr id="6" name="TextBox 5">
            <a:extLst>
              <a:ext uri="{FF2B5EF4-FFF2-40B4-BE49-F238E27FC236}">
                <a16:creationId xmlns:a16="http://schemas.microsoft.com/office/drawing/2014/main" id="{F8C912F0-0DC3-5A2B-1BD2-1146C9A23CDE}"/>
              </a:ext>
            </a:extLst>
          </p:cNvPr>
          <p:cNvSpPr txBox="1"/>
          <p:nvPr/>
        </p:nvSpPr>
        <p:spPr>
          <a:xfrm>
            <a:off x="8779374" y="5333705"/>
            <a:ext cx="4181941" cy="369332"/>
          </a:xfrm>
          <a:prstGeom prst="rect">
            <a:avLst/>
          </a:prstGeom>
          <a:noFill/>
        </p:spPr>
        <p:txBody>
          <a:bodyPr wrap="square" rtlCol="0">
            <a:spAutoFit/>
          </a:bodyPr>
          <a:lstStyle/>
          <a:p>
            <a:r>
              <a:rPr lang="da-DK" dirty="0">
                <a:hlinkClick r:id="rId3"/>
              </a:rPr>
              <a:t>https://studerende.au.dk/gai</a:t>
            </a:r>
            <a:endParaRPr lang="da-DK" dirty="0"/>
          </a:p>
        </p:txBody>
      </p:sp>
      <p:pic>
        <p:nvPicPr>
          <p:cNvPr id="4" name="Picture 3">
            <a:extLst>
              <a:ext uri="{FF2B5EF4-FFF2-40B4-BE49-F238E27FC236}">
                <a16:creationId xmlns:a16="http://schemas.microsoft.com/office/drawing/2014/main" id="{B7D3D789-016A-7E8E-2173-9BF781D5693F}"/>
              </a:ext>
            </a:extLst>
          </p:cNvPr>
          <p:cNvPicPr>
            <a:picLocks noChangeAspect="1"/>
          </p:cNvPicPr>
          <p:nvPr/>
        </p:nvPicPr>
        <p:blipFill>
          <a:blip r:embed="rId4"/>
          <a:stretch>
            <a:fillRect/>
          </a:stretch>
        </p:blipFill>
        <p:spPr>
          <a:xfrm>
            <a:off x="2071894" y="0"/>
            <a:ext cx="6508170" cy="6858000"/>
          </a:xfrm>
          <a:prstGeom prst="rect">
            <a:avLst/>
          </a:prstGeom>
        </p:spPr>
      </p:pic>
    </p:spTree>
    <p:extLst>
      <p:ext uri="{BB962C8B-B14F-4D97-AF65-F5344CB8AC3E}">
        <p14:creationId xmlns:p14="http://schemas.microsoft.com/office/powerpoint/2010/main" val="351367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1C43-96F2-F4A3-BC5B-C447880A646D}"/>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C11D104F-909B-CBAE-466D-462ED999B1F0}"/>
              </a:ext>
            </a:extLst>
          </p:cNvPr>
          <p:cNvSpPr>
            <a:spLocks noGrp="1"/>
          </p:cNvSpPr>
          <p:nvPr>
            <p:ph type="subTitle"/>
          </p:nvPr>
        </p:nvSpPr>
        <p:spPr>
          <a:xfrm>
            <a:off x="838080" y="5486581"/>
            <a:ext cx="10515240" cy="1006379"/>
          </a:xfrm>
        </p:spPr>
        <p:txBody>
          <a:bodyPr/>
          <a:lstStyle/>
          <a:p>
            <a:pPr marL="0" indent="0">
              <a:buNone/>
            </a:pPr>
            <a:r>
              <a:rPr lang="da-DK" sz="2000" dirty="0">
                <a:hlinkClick r:id="rId3"/>
              </a:rPr>
              <a:t>https://teachgenai.au.dk/learn-genai/learn-genai-course</a:t>
            </a:r>
            <a:r>
              <a:rPr lang="da-DK" sz="2000" dirty="0"/>
              <a:t> &lt;- officiel kursusside</a:t>
            </a:r>
          </a:p>
          <a:p>
            <a:pPr marL="0" indent="0">
              <a:buNone/>
            </a:pPr>
            <a:r>
              <a:rPr lang="da-DK" sz="2000" dirty="0">
                <a:hlinkClick r:id="rId4"/>
              </a:rPr>
              <a:t>https://teachgenai.carsten.medu.au.dk/#/</a:t>
            </a:r>
            <a:r>
              <a:rPr lang="da-DK" sz="2000" dirty="0"/>
              <a:t>  &lt;- samme indhold, men uden at det åbner i en </a:t>
            </a:r>
            <a:r>
              <a:rPr lang="da-DK" sz="2000" dirty="0" err="1"/>
              <a:t>iFrame</a:t>
            </a:r>
            <a:r>
              <a:rPr lang="da-DK" sz="2000" dirty="0"/>
              <a:t> i browseren</a:t>
            </a:r>
          </a:p>
          <a:p>
            <a:endParaRPr lang="da-DK" sz="2000" dirty="0"/>
          </a:p>
        </p:txBody>
      </p:sp>
      <p:pic>
        <p:nvPicPr>
          <p:cNvPr id="5" name="Picture 4">
            <a:extLst>
              <a:ext uri="{FF2B5EF4-FFF2-40B4-BE49-F238E27FC236}">
                <a16:creationId xmlns:a16="http://schemas.microsoft.com/office/drawing/2014/main" id="{7DBA8CAC-C471-2C5F-6049-55019FA9FB91}"/>
              </a:ext>
            </a:extLst>
          </p:cNvPr>
          <p:cNvPicPr>
            <a:picLocks noChangeAspect="1"/>
          </p:cNvPicPr>
          <p:nvPr/>
        </p:nvPicPr>
        <p:blipFill>
          <a:blip r:embed="rId5"/>
          <a:stretch>
            <a:fillRect/>
          </a:stretch>
        </p:blipFill>
        <p:spPr>
          <a:xfrm>
            <a:off x="1168782" y="62583"/>
            <a:ext cx="9687140" cy="4202403"/>
          </a:xfrm>
          <a:prstGeom prst="rect">
            <a:avLst/>
          </a:prstGeom>
        </p:spPr>
      </p:pic>
    </p:spTree>
    <p:extLst>
      <p:ext uri="{BB962C8B-B14F-4D97-AF65-F5344CB8AC3E}">
        <p14:creationId xmlns:p14="http://schemas.microsoft.com/office/powerpoint/2010/main" val="2212653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MAUI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UML</a:t>
            </a: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spc="-1" dirty="0">
                <a:solidFill>
                  <a:srgbClr val="000000"/>
                </a:solidFill>
                <a:latin typeface="Gill Sans MT"/>
              </a:rPr>
              <a:t>LINQ</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a:t>
            </a:r>
            <a:r>
              <a:rPr lang="da-DK" sz="2900" b="0" strike="noStrike" spc="-1" dirty="0">
                <a:solidFill>
                  <a:srgbClr val="000000"/>
                </a:solidFill>
                <a:latin typeface="Gill Sans MT"/>
              </a:rPr>
              <a:t>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2328E-9785-F4ED-3B07-3FE6647A257A}"/>
            </a:ext>
          </a:extLst>
        </p:cNvPr>
        <p:cNvGrpSpPr/>
        <p:nvPr/>
      </p:nvGrpSpPr>
      <p:grpSpPr>
        <a:xfrm>
          <a:off x="0" y="0"/>
          <a:ext cx="0" cy="0"/>
          <a:chOff x="0" y="0"/>
          <a:chExt cx="0" cy="0"/>
        </a:xfrm>
      </p:grpSpPr>
      <p:sp>
        <p:nvSpPr>
          <p:cNvPr id="182" name="TextShape 1">
            <a:extLst>
              <a:ext uri="{FF2B5EF4-FFF2-40B4-BE49-F238E27FC236}">
                <a16:creationId xmlns:a16="http://schemas.microsoft.com/office/drawing/2014/main" id="{AE8C2450-CC7D-9A51-822A-10932361C796}"/>
              </a:ext>
            </a:extLst>
          </p:cNvPr>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Hjælpelærere</a:t>
            </a:r>
            <a:endParaRPr lang="da-DK" sz="4400" b="0" strike="noStrike" spc="-1" dirty="0">
              <a:solidFill>
                <a:srgbClr val="000000"/>
              </a:solidFill>
              <a:latin typeface="Calibri"/>
            </a:endParaRPr>
          </a:p>
        </p:txBody>
      </p:sp>
      <p:sp>
        <p:nvSpPr>
          <p:cNvPr id="2" name="TextShape 2">
            <a:extLst>
              <a:ext uri="{FF2B5EF4-FFF2-40B4-BE49-F238E27FC236}">
                <a16:creationId xmlns:a16="http://schemas.microsoft.com/office/drawing/2014/main" id="{EA1DDB3A-176A-E2DC-1890-252D718AD157}"/>
              </a:ext>
            </a:extLst>
          </p:cNvPr>
          <p:cNvSpPr txBox="1"/>
          <p:nvPr/>
        </p:nvSpPr>
        <p:spPr>
          <a:xfrm>
            <a:off x="1389017" y="1263714"/>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Thomas</a:t>
            </a:r>
          </a:p>
        </p:txBody>
      </p:sp>
      <p:pic>
        <p:nvPicPr>
          <p:cNvPr id="11" name="Picture 10">
            <a:extLst>
              <a:ext uri="{FF2B5EF4-FFF2-40B4-BE49-F238E27FC236}">
                <a16:creationId xmlns:a16="http://schemas.microsoft.com/office/drawing/2014/main" id="{5B237212-CE56-4727-F5A1-0DE1363B9E18}"/>
              </a:ext>
            </a:extLst>
          </p:cNvPr>
          <p:cNvPicPr>
            <a:picLocks noChangeAspect="1"/>
          </p:cNvPicPr>
          <p:nvPr/>
        </p:nvPicPr>
        <p:blipFill>
          <a:blip r:embed="rId3"/>
          <a:stretch>
            <a:fillRect/>
          </a:stretch>
        </p:blipFill>
        <p:spPr>
          <a:xfrm>
            <a:off x="787940" y="1930134"/>
            <a:ext cx="3769245" cy="4315319"/>
          </a:xfrm>
          <a:prstGeom prst="rect">
            <a:avLst/>
          </a:prstGeom>
        </p:spPr>
      </p:pic>
      <p:sp>
        <p:nvSpPr>
          <p:cNvPr id="3" name="TextShape 2">
            <a:extLst>
              <a:ext uri="{FF2B5EF4-FFF2-40B4-BE49-F238E27FC236}">
                <a16:creationId xmlns:a16="http://schemas.microsoft.com/office/drawing/2014/main" id="{04D88D85-3ED6-E99A-FB7E-F5EF53475D20}"/>
              </a:ext>
            </a:extLst>
          </p:cNvPr>
          <p:cNvSpPr txBox="1"/>
          <p:nvPr/>
        </p:nvSpPr>
        <p:spPr>
          <a:xfrm>
            <a:off x="7170812" y="1263714"/>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Mie</a:t>
            </a:r>
          </a:p>
        </p:txBody>
      </p:sp>
      <p:pic>
        <p:nvPicPr>
          <p:cNvPr id="1026" name="image_0">
            <a:extLst>
              <a:ext uri="{FF2B5EF4-FFF2-40B4-BE49-F238E27FC236}">
                <a16:creationId xmlns:a16="http://schemas.microsoft.com/office/drawing/2014/main" id="{72D79D08-F70F-B9BE-6A72-EC651A7E8E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919" y="1930134"/>
            <a:ext cx="4434174" cy="456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40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2" name="Picture 1">
            <a:extLst>
              <a:ext uri="{FF2B5EF4-FFF2-40B4-BE49-F238E27FC236}">
                <a16:creationId xmlns:a16="http://schemas.microsoft.com/office/drawing/2014/main" id="{AB577C43-1E57-4581-49C0-1EDD7777B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479" y="1327825"/>
            <a:ext cx="3068914" cy="4611757"/>
          </a:xfrm>
          <a:prstGeom prst="rect">
            <a:avLst/>
          </a:prstGeom>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a:t>
            </a:r>
            <a:r>
              <a:rPr lang="en-US" sz="2400" dirty="0" err="1">
                <a:sym typeface="Wingdings" panose="05000000000000000000" pitchFamily="2" charset="2"/>
              </a:rPr>
              <a:t>juni</a:t>
            </a:r>
            <a:r>
              <a:rPr lang="en-US" sz="2400" dirty="0">
                <a:sym typeface="Wingdings" panose="05000000000000000000" pitchFamily="2" charset="2"/>
              </a:rPr>
              <a:t> 2025)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13366</TotalTime>
  <Words>2497</Words>
  <Application>Microsoft Office PowerPoint</Application>
  <PresentationFormat>Widescreen</PresentationFormat>
  <Paragraphs>408</Paragraphs>
  <Slides>38</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38</vt:i4>
      </vt:variant>
    </vt:vector>
  </HeadingPairs>
  <TitlesOfParts>
    <vt:vector size="52" baseType="lpstr">
      <vt:lpstr>Aptos</vt:lpstr>
      <vt:lpstr>Aptos Narrow</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GAI</vt:lpstr>
      <vt:lpstr>GAI</vt:lpstr>
      <vt:lpstr>GAI</vt:lpstr>
      <vt:lpstr>GAI</vt:lpstr>
      <vt:lpstr>GAI</vt:lpstr>
      <vt:lpstr>GAI</vt:lpstr>
      <vt:lpstr>PowerPoint Presentation</vt:lpstr>
      <vt:lpstr>PowerPoint Presentation</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60</cp:revision>
  <dcterms:created xsi:type="dcterms:W3CDTF">2017-09-19T09:05:55Z</dcterms:created>
  <dcterms:modified xsi:type="dcterms:W3CDTF">2025-08-27T09:46:49Z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